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spc="-1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spc="-1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spc="-1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spc="-1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spc="-1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991095" y="9261093"/>
            <a:ext cx="121499" cy="18726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spc="-1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5" Type="http://schemas.openxmlformats.org/officeDocument/2006/relationships/image" Target="../media/image9.jpg"/><Relationship Id="rId6" Type="http://schemas.openxmlformats.org/officeDocument/2006/relationships/image" Target="../media/image10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Relationship Id="rId4" Type="http://schemas.openxmlformats.org/officeDocument/2006/relationships/image" Target="../media/image13.jpg"/><Relationship Id="rId5" Type="http://schemas.openxmlformats.org/officeDocument/2006/relationships/image" Target="../media/image1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Relationship Id="rId4" Type="http://schemas.openxmlformats.org/officeDocument/2006/relationships/image" Target="../media/image17.jpg"/><Relationship Id="rId5" Type="http://schemas.openxmlformats.org/officeDocument/2006/relationships/image" Target="../media/image18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Relationship Id="rId3" Type="http://schemas.openxmlformats.org/officeDocument/2006/relationships/image" Target="../media/image20.jpg"/><Relationship Id="rId4" Type="http://schemas.openxmlformats.org/officeDocument/2006/relationships/image" Target="../media/image21.jpg"/><Relationship Id="rId5" Type="http://schemas.openxmlformats.org/officeDocument/2006/relationships/image" Target="../media/image2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3143" y="439788"/>
            <a:ext cx="2201545" cy="362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2099"/>
              </a:lnSpc>
            </a:pPr>
            <a:r>
              <a:rPr dirty="0" smtClean="0" sz="1100">
                <a:latin typeface="Calibri"/>
                <a:cs typeface="Calibri"/>
              </a:rPr>
              <a:t>Di</a:t>
            </a:r>
            <a:r>
              <a:rPr dirty="0" smtClean="0" sz="1100" spc="-5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ala 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niver</a:t>
            </a:r>
            <a:r>
              <a:rPr dirty="0" smtClean="0" sz="1100" spc="-5">
                <a:latin typeface="Calibri"/>
                <a:cs typeface="Calibri"/>
              </a:rPr>
              <a:t>s</a:t>
            </a:r>
            <a:r>
              <a:rPr dirty="0" smtClean="0" sz="1100" spc="-15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ty</a:t>
            </a:r>
            <a:r>
              <a:rPr dirty="0" smtClean="0" sz="1100" spc="-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/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eng</a:t>
            </a:r>
            <a:r>
              <a:rPr dirty="0" smtClean="0" sz="1100" spc="-15">
                <a:latin typeface="Calibri"/>
                <a:cs typeface="Calibri"/>
              </a:rPr>
              <a:t>i</a:t>
            </a:r>
            <a:r>
              <a:rPr dirty="0" smtClean="0" sz="1100" spc="-1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eering co</a:t>
            </a:r>
            <a:r>
              <a:rPr dirty="0" smtClean="0" sz="1100" spc="-15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la</a:t>
            </a:r>
            <a:r>
              <a:rPr dirty="0" smtClean="0" sz="1100" spc="-5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0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om</a:t>
            </a:r>
            <a:r>
              <a:rPr dirty="0" smtClean="0" sz="1100" spc="-5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uni</a:t>
            </a:r>
            <a:r>
              <a:rPr dirty="0" smtClean="0" sz="1100" spc="-10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-10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on</a:t>
            </a:r>
            <a:r>
              <a:rPr dirty="0" smtClean="0" sz="1100" spc="-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1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par</a:t>
            </a:r>
            <a:r>
              <a:rPr dirty="0" smtClean="0" sz="1100" spc="-10">
                <a:latin typeface="Calibri"/>
                <a:cs typeface="Calibri"/>
              </a:rPr>
              <a:t>t</a:t>
            </a:r>
            <a:r>
              <a:rPr dirty="0" smtClean="0" sz="1100" spc="-15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2703" y="443308"/>
            <a:ext cx="1070610" cy="350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7305">
              <a:lnSpc>
                <a:spcPct val="100000"/>
              </a:lnSpc>
            </a:pPr>
            <a:r>
              <a:rPr dirty="0" smtClean="0" sz="1100" spc="6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-15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-10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ter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10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ience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mtClean="0" sz="1100" spc="-10">
                <a:latin typeface="Arial"/>
                <a:cs typeface="Arial"/>
              </a:rPr>
              <a:t>  </a:t>
            </a:r>
            <a:r>
              <a:rPr dirty="0" smtClean="0" sz="1100" spc="165">
                <a:latin typeface="Arial"/>
                <a:cs typeface="Arial"/>
              </a:rPr>
              <a:t> </a:t>
            </a:r>
            <a:r>
              <a:rPr dirty="0" smtClean="0" sz="1100" spc="275">
                <a:latin typeface="Arial"/>
                <a:cs typeface="Arial"/>
              </a:rPr>
              <a:t> </a:t>
            </a:r>
            <a:r>
              <a:rPr dirty="0" smtClean="0" sz="1100" spc="275">
                <a:latin typeface="Arial"/>
                <a:cs typeface="Arial"/>
              </a:rPr>
              <a:t> </a:t>
            </a:r>
            <a:r>
              <a:rPr dirty="0" smtClean="0" sz="1100" spc="95">
                <a:latin typeface="Arial"/>
                <a:cs typeface="Arial"/>
              </a:rPr>
              <a:t> </a:t>
            </a:r>
            <a:r>
              <a:rPr dirty="0" smtClean="0" sz="1100" spc="85">
                <a:latin typeface="Arial"/>
                <a:cs typeface="Arial"/>
              </a:rPr>
              <a:t> </a:t>
            </a:r>
            <a:r>
              <a:rPr dirty="0" smtClean="0" sz="1100" spc="200">
                <a:latin typeface="Arial"/>
                <a:cs typeface="Arial"/>
              </a:rPr>
              <a:t>  </a:t>
            </a:r>
            <a:r>
              <a:rPr dirty="0" smtClean="0" sz="1100" spc="200">
                <a:latin typeface="Arial"/>
                <a:cs typeface="Arial"/>
              </a:rPr>
              <a:t> </a:t>
            </a:r>
            <a:r>
              <a:rPr dirty="0" smtClean="0" sz="1100" spc="-125">
                <a:latin typeface="Arial"/>
                <a:cs typeface="Arial"/>
              </a:rPr>
              <a:t> </a:t>
            </a:r>
            <a:r>
              <a:rPr dirty="0" smtClean="0" sz="1100" spc="-5">
                <a:latin typeface="Arial"/>
                <a:cs typeface="Arial"/>
              </a:rPr>
              <a:t> </a:t>
            </a:r>
            <a:r>
              <a:rPr dirty="0" smtClean="0" sz="1100" spc="165">
                <a:latin typeface="Arial"/>
                <a:cs typeface="Arial"/>
              </a:rPr>
              <a:t> </a:t>
            </a:r>
            <a:r>
              <a:rPr dirty="0" smtClean="0" sz="1100" spc="180">
                <a:latin typeface="Arial"/>
                <a:cs typeface="Arial"/>
              </a:rPr>
              <a:t>  </a:t>
            </a:r>
            <a:r>
              <a:rPr dirty="0" smtClean="0" sz="1100" spc="-10">
                <a:latin typeface="Arial"/>
                <a:cs typeface="Arial"/>
              </a:rPr>
              <a:t> </a:t>
            </a:r>
            <a:r>
              <a:rPr dirty="0" smtClean="0" sz="1100" spc="65">
                <a:latin typeface="Arial"/>
                <a:cs typeface="Arial"/>
              </a:rPr>
              <a:t> </a:t>
            </a:r>
            <a:r>
              <a:rPr dirty="0" smtClean="0" sz="1100" spc="65">
                <a:latin typeface="Arial"/>
                <a:cs typeface="Arial"/>
              </a:rPr>
              <a:t>.</a:t>
            </a:r>
            <a:r>
              <a:rPr dirty="0" smtClean="0" sz="1100" spc="65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6499" y="885283"/>
            <a:ext cx="6191325" cy="0"/>
          </a:xfrm>
          <a:custGeom>
            <a:avLst/>
            <a:gdLst/>
            <a:ahLst/>
            <a:cxnLst/>
            <a:rect l="l" t="t" r="r" b="b"/>
            <a:pathLst>
              <a:path w="6191325" h="0">
                <a:moveTo>
                  <a:pt x="0" y="0"/>
                </a:moveTo>
                <a:lnTo>
                  <a:pt x="6191325" y="0"/>
                </a:lnTo>
              </a:path>
            </a:pathLst>
          </a:custGeom>
          <a:ln w="25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73100" y="1081785"/>
            <a:ext cx="6424295" cy="9740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087120">
              <a:lnSpc>
                <a:spcPct val="100000"/>
              </a:lnSpc>
            </a:pP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Page</a:t>
            </a: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 </a:t>
            </a: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Setup</a:t>
            </a:r>
            <a:endParaRPr sz="1400">
              <a:latin typeface="Cambria"/>
              <a:cs typeface="Cambria"/>
            </a:endParaRPr>
          </a:p>
          <a:p>
            <a:pPr marL="1087120" marR="12700">
              <a:lnSpc>
                <a:spcPts val="1970"/>
              </a:lnSpc>
              <a:spcBef>
                <a:spcPts val="25"/>
              </a:spcBef>
            </a:pPr>
            <a:r>
              <a:rPr dirty="0" smtClean="0" sz="1400" spc="-10">
                <a:latin typeface="Calibri"/>
                <a:cs typeface="Calibri"/>
              </a:rPr>
              <a:t>Page</a:t>
            </a:r>
            <a:r>
              <a:rPr dirty="0" smtClean="0" sz="1400" spc="5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setup</a:t>
            </a:r>
            <a:r>
              <a:rPr dirty="0" smtClean="0" sz="1400" spc="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provides</a:t>
            </a:r>
            <a:r>
              <a:rPr dirty="0" smtClean="0" sz="1400" spc="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with</a:t>
            </a:r>
            <a:r>
              <a:rPr dirty="0" smtClean="0" sz="1400" spc="5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tools</a:t>
            </a:r>
            <a:r>
              <a:rPr dirty="0" smtClean="0" sz="1400" spc="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5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slide</a:t>
            </a:r>
            <a:r>
              <a:rPr dirty="0" smtClean="0" sz="1400" spc="5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si</a:t>
            </a:r>
            <a:r>
              <a:rPr dirty="0" smtClean="0" sz="1400" spc="-5">
                <a:latin typeface="Calibri"/>
                <a:cs typeface="Calibri"/>
              </a:rPr>
              <a:t>z</a:t>
            </a:r>
            <a:r>
              <a:rPr dirty="0" smtClean="0" sz="1400" spc="-10">
                <a:latin typeface="Calibri"/>
                <a:cs typeface="Calibri"/>
              </a:rPr>
              <a:t>e</a:t>
            </a:r>
            <a:r>
              <a:rPr dirty="0" smtClean="0" sz="1400" spc="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and</a:t>
            </a:r>
            <a:r>
              <a:rPr dirty="0" smtClean="0" sz="1400" spc="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orientati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n.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10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5">
                <a:latin typeface="Calibri"/>
                <a:cs typeface="Calibri"/>
              </a:rPr>
              <a:t> slide</a:t>
            </a:r>
            <a:r>
              <a:rPr dirty="0" smtClean="0" sz="1400" spc="-5">
                <a:latin typeface="Calibri"/>
                <a:cs typeface="Calibri"/>
              </a:rPr>
              <a:t>  </a:t>
            </a:r>
            <a:r>
              <a:rPr dirty="0" smtClean="0" sz="1400" spc="-12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si</a:t>
            </a:r>
            <a:r>
              <a:rPr dirty="0" smtClean="0" sz="1400" spc="-15">
                <a:latin typeface="Calibri"/>
                <a:cs typeface="Calibri"/>
              </a:rPr>
              <a:t>z</a:t>
            </a:r>
            <a:r>
              <a:rPr dirty="0" smtClean="0" sz="1400" spc="-1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-1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opt</a:t>
            </a:r>
            <a:r>
              <a:rPr dirty="0" smtClean="0" sz="1400" spc="-1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on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-12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al</a:t>
            </a:r>
            <a:r>
              <a:rPr dirty="0" smtClean="0" sz="1400" spc="-10">
                <a:latin typeface="Calibri"/>
                <a:cs typeface="Calibri"/>
              </a:rPr>
              <a:t>l</a:t>
            </a:r>
            <a:r>
              <a:rPr dirty="0" smtClean="0" sz="1400" spc="-10">
                <a:latin typeface="Calibri"/>
                <a:cs typeface="Calibri"/>
              </a:rPr>
              <a:t>ow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-1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for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-1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some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-1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predefin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-1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sizes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-12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1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ke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-12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letter,</a:t>
            </a:r>
            <a:r>
              <a:rPr dirty="0" smtClean="0" sz="1400" spc="-5">
                <a:latin typeface="Calibri"/>
                <a:cs typeface="Calibri"/>
              </a:rPr>
              <a:t>  </a:t>
            </a:r>
            <a:r>
              <a:rPr dirty="0" smtClean="0" sz="1400" spc="-1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leg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l,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mtClean="0" sz="1400" spc="-10">
                <a:latin typeface="Calibri"/>
                <a:cs typeface="Calibri"/>
              </a:rPr>
              <a:t>overhead,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and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tv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pe</a:t>
            </a:r>
            <a:r>
              <a:rPr dirty="0" smtClean="0" sz="1400" spc="-5">
                <a:latin typeface="Calibri"/>
                <a:cs typeface="Calibri"/>
              </a:rPr>
              <a:t>c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ratios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like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4:3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standard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resol</a:t>
            </a:r>
            <a:r>
              <a:rPr dirty="0" smtClean="0" sz="1400" spc="-20">
                <a:latin typeface="Calibri"/>
                <a:cs typeface="Calibri"/>
              </a:rPr>
              <a:t>u</a:t>
            </a:r>
            <a:r>
              <a:rPr dirty="0" smtClean="0" sz="1400" spc="-10">
                <a:latin typeface="Calibri"/>
                <a:cs typeface="Calibri"/>
              </a:rPr>
              <a:t>tion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and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16</a:t>
            </a:r>
            <a:r>
              <a:rPr dirty="0" smtClean="0" sz="1400" spc="0">
                <a:latin typeface="Calibri"/>
                <a:cs typeface="Calibri"/>
              </a:rPr>
              <a:t>:</a:t>
            </a:r>
            <a:r>
              <a:rPr dirty="0" smtClean="0" sz="1400" spc="-10">
                <a:latin typeface="Calibri"/>
                <a:cs typeface="Calibri"/>
              </a:rPr>
              <a:t>9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widescreen.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100" y="2574035"/>
            <a:ext cx="673100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Themes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3100" y="3661379"/>
            <a:ext cx="6423025" cy="5200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6799"/>
              </a:lnSpc>
            </a:pP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14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10">
                <a:latin typeface="Calibri"/>
                <a:cs typeface="Calibri"/>
              </a:rPr>
              <a:t>es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secti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14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gives</a:t>
            </a:r>
            <a:r>
              <a:rPr dirty="0" smtClean="0" sz="1400" spc="14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predefin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lour,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fonts</a:t>
            </a:r>
            <a:r>
              <a:rPr dirty="0" smtClean="0" sz="1400" spc="14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and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effe</a:t>
            </a:r>
            <a:r>
              <a:rPr dirty="0" smtClean="0" sz="1400" spc="-5">
                <a:latin typeface="Calibri"/>
                <a:cs typeface="Calibri"/>
              </a:rPr>
              <a:t>c</a:t>
            </a:r>
            <a:r>
              <a:rPr dirty="0" smtClean="0" sz="1400" spc="-5">
                <a:latin typeface="Calibri"/>
                <a:cs typeface="Calibri"/>
              </a:rPr>
              <a:t>ts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or</a:t>
            </a:r>
            <a:r>
              <a:rPr dirty="0" smtClean="0" sz="1400" spc="14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1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can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choo</a:t>
            </a:r>
            <a:r>
              <a:rPr dirty="0" smtClean="0" sz="1400" spc="-5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e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your</a:t>
            </a:r>
            <a:r>
              <a:rPr dirty="0" smtClean="0" sz="1400" spc="-10">
                <a:latin typeface="Calibri"/>
                <a:cs typeface="Calibri"/>
              </a:rPr>
              <a:t> own.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3100" y="4700015"/>
            <a:ext cx="6423660" cy="12680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00">
              <a:lnSpc>
                <a:spcPct val="100000"/>
              </a:lnSpc>
            </a:pP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Background</a:t>
            </a:r>
            <a:endParaRPr sz="1400">
              <a:latin typeface="Cambria"/>
              <a:cs typeface="Cambria"/>
            </a:endParaRPr>
          </a:p>
          <a:p>
            <a:pPr marL="1270000" marR="12700">
              <a:lnSpc>
                <a:spcPts val="1970"/>
              </a:lnSpc>
              <a:spcBef>
                <a:spcPts val="25"/>
              </a:spcBef>
            </a:pP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background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sec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ion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lets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choose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background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style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or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hide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10">
                <a:latin typeface="Calibri"/>
                <a:cs typeface="Calibri"/>
              </a:rPr>
              <a:t> background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on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h</a:t>
            </a:r>
            <a:r>
              <a:rPr dirty="0" smtClean="0" sz="1400" spc="-1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elected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slide..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17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 b="1">
                <a:solidFill>
                  <a:srgbClr val="365F91"/>
                </a:solidFill>
                <a:latin typeface="Cambria"/>
                <a:cs typeface="Cambria"/>
              </a:rPr>
              <a:t>Animati</a:t>
            </a:r>
            <a:r>
              <a:rPr dirty="0" smtClean="0" sz="1400" spc="-5" b="1">
                <a:solidFill>
                  <a:srgbClr val="365F91"/>
                </a:solidFill>
                <a:latin typeface="Cambria"/>
                <a:cs typeface="Cambria"/>
              </a:rPr>
              <a:t>o</a:t>
            </a:r>
            <a:r>
              <a:rPr dirty="0" smtClean="0" sz="1400" spc="-10" b="1">
                <a:solidFill>
                  <a:srgbClr val="365F91"/>
                </a:solidFill>
                <a:latin typeface="Cambria"/>
                <a:cs typeface="Cambria"/>
              </a:rPr>
              <a:t>ns</a:t>
            </a:r>
            <a:r>
              <a:rPr dirty="0" smtClean="0" sz="1400" spc="-10" b="1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dirty="0" smtClean="0" sz="1400" spc="-10" b="1">
                <a:solidFill>
                  <a:srgbClr val="365F91"/>
                </a:solidFill>
                <a:latin typeface="Cambria"/>
                <a:cs typeface="Cambria"/>
              </a:rPr>
              <a:t>Tab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3100" y="6773001"/>
            <a:ext cx="6423660" cy="52133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7100"/>
              </a:lnSpc>
            </a:pP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9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animations</a:t>
            </a:r>
            <a:r>
              <a:rPr dirty="0" smtClean="0" sz="1400" spc="9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tab</a:t>
            </a:r>
            <a:r>
              <a:rPr dirty="0" smtClean="0" sz="1400" spc="9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conta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ns</a:t>
            </a:r>
            <a:r>
              <a:rPr dirty="0" smtClean="0" sz="1400" spc="8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three</a:t>
            </a:r>
            <a:r>
              <a:rPr dirty="0" smtClean="0" sz="1400" spc="10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secti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ns,</a:t>
            </a:r>
            <a:r>
              <a:rPr dirty="0" smtClean="0" sz="1400" spc="8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pre</a:t>
            </a:r>
            <a:r>
              <a:rPr dirty="0" smtClean="0" sz="1400" spc="-5">
                <a:latin typeface="Calibri"/>
                <a:cs typeface="Calibri"/>
              </a:rPr>
              <a:t>v</a:t>
            </a:r>
            <a:r>
              <a:rPr dirty="0" smtClean="0" sz="1400" spc="-10">
                <a:latin typeface="Calibri"/>
                <a:cs typeface="Calibri"/>
              </a:rPr>
              <a:t>iew,</a:t>
            </a:r>
            <a:r>
              <a:rPr dirty="0" smtClean="0" sz="1400" spc="8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animat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ons</a:t>
            </a:r>
            <a:r>
              <a:rPr dirty="0" smtClean="0" sz="1400" spc="8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8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trans</a:t>
            </a:r>
            <a:r>
              <a:rPr dirty="0" smtClean="0" sz="1400" spc="-15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tions</a:t>
            </a:r>
            <a:r>
              <a:rPr dirty="0" smtClean="0" sz="1400" spc="9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9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this</a:t>
            </a:r>
            <a:r>
              <a:rPr dirty="0" smtClean="0" sz="1400" spc="-5">
                <a:latin typeface="Calibri"/>
                <a:cs typeface="Calibri"/>
              </a:rPr>
              <a:t> slide.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67460" y="7812278"/>
            <a:ext cx="5829935" cy="725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Preview</a:t>
            </a:r>
            <a:endParaRPr sz="1400">
              <a:latin typeface="Cambria"/>
              <a:cs typeface="Cambria"/>
            </a:endParaRPr>
          </a:p>
          <a:p>
            <a:pPr marL="12700" marR="12700">
              <a:lnSpc>
                <a:spcPts val="1970"/>
              </a:lnSpc>
              <a:spcBef>
                <a:spcPts val="30"/>
              </a:spcBef>
            </a:pP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previ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w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section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wi</a:t>
            </a:r>
            <a:r>
              <a:rPr dirty="0" smtClean="0" sz="1400" spc="-5">
                <a:latin typeface="Calibri"/>
                <a:cs typeface="Calibri"/>
              </a:rPr>
              <a:t>l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show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you’re</a:t>
            </a:r>
            <a:r>
              <a:rPr dirty="0" smtClean="0" sz="1400" spc="-4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current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slides</a:t>
            </a:r>
            <a:r>
              <a:rPr dirty="0" smtClean="0" sz="1400" spc="-4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n</a:t>
            </a:r>
            <a:r>
              <a:rPr dirty="0" smtClean="0" sz="1400" spc="-5">
                <a:latin typeface="Calibri"/>
                <a:cs typeface="Calibri"/>
              </a:rPr>
              <a:t>i</a:t>
            </a:r>
            <a:r>
              <a:rPr dirty="0" smtClean="0" sz="1400" spc="-20">
                <a:latin typeface="Calibri"/>
                <a:cs typeface="Calibri"/>
              </a:rPr>
              <a:t>m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tion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allow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-4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check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it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way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want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it.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85800" y="2822701"/>
            <a:ext cx="5943600" cy="723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685800" y="5992367"/>
            <a:ext cx="5937250" cy="6667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04850" y="967105"/>
            <a:ext cx="941069" cy="7315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04850" y="4705858"/>
            <a:ext cx="1123950" cy="6172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04850" y="7819008"/>
            <a:ext cx="461009" cy="822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spc="-1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3143" y="439788"/>
            <a:ext cx="2201545" cy="362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2099"/>
              </a:lnSpc>
            </a:pPr>
            <a:r>
              <a:rPr dirty="0" smtClean="0" sz="1100">
                <a:latin typeface="Calibri"/>
                <a:cs typeface="Calibri"/>
              </a:rPr>
              <a:t>Di</a:t>
            </a:r>
            <a:r>
              <a:rPr dirty="0" smtClean="0" sz="1100" spc="-5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ala 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niver</a:t>
            </a:r>
            <a:r>
              <a:rPr dirty="0" smtClean="0" sz="1100" spc="-5">
                <a:latin typeface="Calibri"/>
                <a:cs typeface="Calibri"/>
              </a:rPr>
              <a:t>s</a:t>
            </a:r>
            <a:r>
              <a:rPr dirty="0" smtClean="0" sz="1100" spc="-15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ty</a:t>
            </a:r>
            <a:r>
              <a:rPr dirty="0" smtClean="0" sz="1100" spc="-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/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eng</a:t>
            </a:r>
            <a:r>
              <a:rPr dirty="0" smtClean="0" sz="1100" spc="-15">
                <a:latin typeface="Calibri"/>
                <a:cs typeface="Calibri"/>
              </a:rPr>
              <a:t>i</a:t>
            </a:r>
            <a:r>
              <a:rPr dirty="0" smtClean="0" sz="1100" spc="-1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eering co</a:t>
            </a:r>
            <a:r>
              <a:rPr dirty="0" smtClean="0" sz="1100" spc="-15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la</a:t>
            </a:r>
            <a:r>
              <a:rPr dirty="0" smtClean="0" sz="1100" spc="-5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0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om</a:t>
            </a:r>
            <a:r>
              <a:rPr dirty="0" smtClean="0" sz="1100" spc="-5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uni</a:t>
            </a:r>
            <a:r>
              <a:rPr dirty="0" smtClean="0" sz="1100" spc="-10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-10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on</a:t>
            </a:r>
            <a:r>
              <a:rPr dirty="0" smtClean="0" sz="1100" spc="-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1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par</a:t>
            </a:r>
            <a:r>
              <a:rPr dirty="0" smtClean="0" sz="1100" spc="-10">
                <a:latin typeface="Calibri"/>
                <a:cs typeface="Calibri"/>
              </a:rPr>
              <a:t>t</a:t>
            </a:r>
            <a:r>
              <a:rPr dirty="0" smtClean="0" sz="1100" spc="-15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2703" y="443308"/>
            <a:ext cx="1070610" cy="350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7305">
              <a:lnSpc>
                <a:spcPct val="100000"/>
              </a:lnSpc>
            </a:pPr>
            <a:r>
              <a:rPr dirty="0" smtClean="0" sz="1100" spc="6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-15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-10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ter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10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ience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mtClean="0" sz="1100" spc="-10">
                <a:latin typeface="Arial"/>
                <a:cs typeface="Arial"/>
              </a:rPr>
              <a:t>  </a:t>
            </a:r>
            <a:r>
              <a:rPr dirty="0" smtClean="0" sz="1100" spc="165">
                <a:latin typeface="Arial"/>
                <a:cs typeface="Arial"/>
              </a:rPr>
              <a:t> </a:t>
            </a:r>
            <a:r>
              <a:rPr dirty="0" smtClean="0" sz="1100" spc="275">
                <a:latin typeface="Arial"/>
                <a:cs typeface="Arial"/>
              </a:rPr>
              <a:t> </a:t>
            </a:r>
            <a:r>
              <a:rPr dirty="0" smtClean="0" sz="1100" spc="275">
                <a:latin typeface="Arial"/>
                <a:cs typeface="Arial"/>
              </a:rPr>
              <a:t> </a:t>
            </a:r>
            <a:r>
              <a:rPr dirty="0" smtClean="0" sz="1100" spc="95">
                <a:latin typeface="Arial"/>
                <a:cs typeface="Arial"/>
              </a:rPr>
              <a:t> </a:t>
            </a:r>
            <a:r>
              <a:rPr dirty="0" smtClean="0" sz="1100" spc="85">
                <a:latin typeface="Arial"/>
                <a:cs typeface="Arial"/>
              </a:rPr>
              <a:t> </a:t>
            </a:r>
            <a:r>
              <a:rPr dirty="0" smtClean="0" sz="1100" spc="200">
                <a:latin typeface="Arial"/>
                <a:cs typeface="Arial"/>
              </a:rPr>
              <a:t>  </a:t>
            </a:r>
            <a:r>
              <a:rPr dirty="0" smtClean="0" sz="1100" spc="200">
                <a:latin typeface="Arial"/>
                <a:cs typeface="Arial"/>
              </a:rPr>
              <a:t> </a:t>
            </a:r>
            <a:r>
              <a:rPr dirty="0" smtClean="0" sz="1100" spc="-125">
                <a:latin typeface="Arial"/>
                <a:cs typeface="Arial"/>
              </a:rPr>
              <a:t> </a:t>
            </a:r>
            <a:r>
              <a:rPr dirty="0" smtClean="0" sz="1100" spc="-5">
                <a:latin typeface="Arial"/>
                <a:cs typeface="Arial"/>
              </a:rPr>
              <a:t> </a:t>
            </a:r>
            <a:r>
              <a:rPr dirty="0" smtClean="0" sz="1100" spc="165">
                <a:latin typeface="Arial"/>
                <a:cs typeface="Arial"/>
              </a:rPr>
              <a:t> </a:t>
            </a:r>
            <a:r>
              <a:rPr dirty="0" smtClean="0" sz="1100" spc="180">
                <a:latin typeface="Arial"/>
                <a:cs typeface="Arial"/>
              </a:rPr>
              <a:t>  </a:t>
            </a:r>
            <a:r>
              <a:rPr dirty="0" smtClean="0" sz="1100" spc="-10">
                <a:latin typeface="Arial"/>
                <a:cs typeface="Arial"/>
              </a:rPr>
              <a:t> </a:t>
            </a:r>
            <a:r>
              <a:rPr dirty="0" smtClean="0" sz="1100" spc="65">
                <a:latin typeface="Arial"/>
                <a:cs typeface="Arial"/>
              </a:rPr>
              <a:t> </a:t>
            </a:r>
            <a:r>
              <a:rPr dirty="0" smtClean="0" sz="1100" spc="65">
                <a:latin typeface="Arial"/>
                <a:cs typeface="Arial"/>
              </a:rPr>
              <a:t>.</a:t>
            </a:r>
            <a:r>
              <a:rPr dirty="0" smtClean="0" sz="1100" spc="65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6499" y="885283"/>
            <a:ext cx="6191325" cy="0"/>
          </a:xfrm>
          <a:custGeom>
            <a:avLst/>
            <a:gdLst/>
            <a:ahLst/>
            <a:cxnLst/>
            <a:rect l="l" t="t" r="r" b="b"/>
            <a:pathLst>
              <a:path w="6191325" h="0">
                <a:moveTo>
                  <a:pt x="0" y="0"/>
                </a:moveTo>
                <a:lnTo>
                  <a:pt x="6191325" y="0"/>
                </a:lnTo>
              </a:path>
            </a:pathLst>
          </a:custGeom>
          <a:ln w="25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044954" y="1125219"/>
            <a:ext cx="4459605" cy="4743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Animati</a:t>
            </a:r>
            <a:r>
              <a:rPr dirty="0" smtClean="0" sz="1400" spc="-5" b="1">
                <a:solidFill>
                  <a:srgbClr val="4F81BC"/>
                </a:solidFill>
                <a:latin typeface="Cambria"/>
                <a:cs typeface="Cambria"/>
              </a:rPr>
              <a:t>o</a:t>
            </a: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ns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mtClean="0" sz="1400" spc="-10">
                <a:latin typeface="Calibri"/>
                <a:cs typeface="Calibri"/>
              </a:rPr>
              <a:t>Here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y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can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create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your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own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animations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for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use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in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s</a:t>
            </a:r>
            <a:r>
              <a:rPr dirty="0" smtClean="0" sz="1400" spc="5">
                <a:latin typeface="Calibri"/>
                <a:cs typeface="Calibri"/>
              </a:rPr>
              <a:t>l</a:t>
            </a:r>
            <a:r>
              <a:rPr dirty="0" smtClean="0" sz="1400" spc="-10">
                <a:latin typeface="Calibri"/>
                <a:cs typeface="Calibri"/>
              </a:rPr>
              <a:t>id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100" y="2118359"/>
            <a:ext cx="1932939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Transition</a:t>
            </a: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 </a:t>
            </a: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to</a:t>
            </a:r>
            <a:r>
              <a:rPr dirty="0" smtClean="0" sz="1400" spc="-5" b="1">
                <a:solidFill>
                  <a:srgbClr val="4F81BC"/>
                </a:solidFill>
                <a:latin typeface="Cambria"/>
                <a:cs typeface="Cambria"/>
              </a:rPr>
              <a:t> </a:t>
            </a: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This</a:t>
            </a:r>
            <a:r>
              <a:rPr dirty="0" smtClean="0" sz="1400" spc="5" b="1">
                <a:solidFill>
                  <a:srgbClr val="4F81BC"/>
                </a:solidFill>
                <a:latin typeface="Cambria"/>
                <a:cs typeface="Cambria"/>
              </a:rPr>
              <a:t> </a:t>
            </a: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Slide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3100" y="3135172"/>
            <a:ext cx="6422390" cy="13138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17000"/>
              </a:lnSpc>
            </a:pP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6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remainder</a:t>
            </a:r>
            <a:r>
              <a:rPr dirty="0" smtClean="0" sz="1400" spc="7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of</a:t>
            </a:r>
            <a:r>
              <a:rPr dirty="0" smtClean="0" sz="1400" spc="6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6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An</a:t>
            </a:r>
            <a:r>
              <a:rPr dirty="0" smtClean="0" sz="1400" spc="-1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ma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ions</a:t>
            </a:r>
            <a:r>
              <a:rPr dirty="0" smtClean="0" sz="1400" spc="6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tab</a:t>
            </a:r>
            <a:r>
              <a:rPr dirty="0" smtClean="0" sz="1400" spc="6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is</a:t>
            </a:r>
            <a:r>
              <a:rPr dirty="0" smtClean="0" sz="1400" spc="6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taken</a:t>
            </a:r>
            <a:r>
              <a:rPr dirty="0" smtClean="0" sz="1400" spc="6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up</a:t>
            </a:r>
            <a:r>
              <a:rPr dirty="0" smtClean="0" sz="1400" spc="6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by</a:t>
            </a:r>
            <a:r>
              <a:rPr dirty="0" smtClean="0" sz="1400" spc="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Transiti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6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This</a:t>
            </a:r>
            <a:r>
              <a:rPr dirty="0" smtClean="0" sz="1400" spc="6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lide</a:t>
            </a:r>
            <a:r>
              <a:rPr dirty="0" smtClean="0" sz="1400" spc="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secti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n.</a:t>
            </a:r>
            <a:r>
              <a:rPr dirty="0" smtClean="0" sz="1400" spc="-10">
                <a:latin typeface="Calibri"/>
                <a:cs typeface="Calibri"/>
              </a:rPr>
              <a:t> Here</a:t>
            </a:r>
            <a:r>
              <a:rPr dirty="0" smtClean="0" sz="1400" spc="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can</a:t>
            </a:r>
            <a:r>
              <a:rPr dirty="0" smtClean="0" sz="1400" spc="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apply</a:t>
            </a:r>
            <a:r>
              <a:rPr dirty="0" smtClean="0" sz="1400" spc="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15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fferent</a:t>
            </a:r>
            <a:r>
              <a:rPr dirty="0" smtClean="0" sz="1400" spc="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transitions</a:t>
            </a:r>
            <a:r>
              <a:rPr dirty="0" smtClean="0" sz="1400" spc="5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be</a:t>
            </a:r>
            <a:r>
              <a:rPr dirty="0" smtClean="0" sz="1400" spc="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used</a:t>
            </a:r>
            <a:r>
              <a:rPr dirty="0" smtClean="0" sz="1400" spc="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betwe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slides</a:t>
            </a:r>
            <a:r>
              <a:rPr dirty="0" smtClean="0" sz="1400" spc="5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like</a:t>
            </a:r>
            <a:r>
              <a:rPr dirty="0" smtClean="0" sz="1400" spc="5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fades,</a:t>
            </a:r>
            <a:r>
              <a:rPr dirty="0" smtClean="0" sz="1400" spc="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slides</a:t>
            </a:r>
            <a:r>
              <a:rPr dirty="0" smtClean="0" sz="1400" spc="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10">
                <a:latin typeface="Calibri"/>
                <a:cs typeface="Calibri"/>
              </a:rPr>
              <a:t> many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more.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-5">
                <a:latin typeface="Calibri"/>
                <a:cs typeface="Calibri"/>
              </a:rPr>
              <a:t>Y</a:t>
            </a:r>
            <a:r>
              <a:rPr dirty="0" smtClean="0" sz="1400" spc="-10">
                <a:latin typeface="Calibri"/>
                <a:cs typeface="Calibri"/>
              </a:rPr>
              <a:t>ou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can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set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options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for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speed,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unds,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and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timing</a:t>
            </a:r>
            <a:r>
              <a:rPr dirty="0" smtClean="0" sz="1400" spc="-1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32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5173980">
              <a:lnSpc>
                <a:spcPct val="100000"/>
              </a:lnSpc>
            </a:pPr>
            <a:r>
              <a:rPr dirty="0" smtClean="0" sz="1400" spc="-10" b="1">
                <a:solidFill>
                  <a:srgbClr val="365F91"/>
                </a:solidFill>
                <a:latin typeface="Cambria"/>
                <a:cs typeface="Cambria"/>
              </a:rPr>
              <a:t>Slide</a:t>
            </a:r>
            <a:r>
              <a:rPr dirty="0" smtClean="0" sz="1400" spc="-5" b="1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dirty="0" smtClean="0" sz="1400" spc="-10" b="1">
                <a:solidFill>
                  <a:srgbClr val="365F91"/>
                </a:solidFill>
                <a:latin typeface="Cambria"/>
                <a:cs typeface="Cambria"/>
              </a:rPr>
              <a:t>Show</a:t>
            </a:r>
            <a:r>
              <a:rPr dirty="0" smtClean="0" sz="1400" spc="-5" b="1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dirty="0" smtClean="0" sz="1400" spc="-5" b="1">
                <a:solidFill>
                  <a:srgbClr val="365F91"/>
                </a:solidFill>
                <a:latin typeface="Cambria"/>
                <a:cs typeface="Cambria"/>
              </a:rPr>
              <a:t>T</a:t>
            </a:r>
            <a:r>
              <a:rPr dirty="0" smtClean="0" sz="1400" spc="-10" b="1">
                <a:solidFill>
                  <a:srgbClr val="365F91"/>
                </a:solidFill>
                <a:latin typeface="Cambria"/>
                <a:cs typeface="Cambria"/>
              </a:rPr>
              <a:t>ab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3100" y="5501132"/>
            <a:ext cx="5903595" cy="234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Slide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how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tab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conta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ns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three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sections,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start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s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5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de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show,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et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up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and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monito</a:t>
            </a:r>
            <a:r>
              <a:rPr dirty="0" smtClean="0" sz="1400" spc="-10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s.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3100" y="6253988"/>
            <a:ext cx="6426200" cy="1473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955800">
              <a:lnSpc>
                <a:spcPct val="100000"/>
              </a:lnSpc>
            </a:pP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Start</a:t>
            </a:r>
            <a:r>
              <a:rPr dirty="0" smtClean="0" sz="1400" spc="-5" b="1">
                <a:solidFill>
                  <a:srgbClr val="4F81BC"/>
                </a:solidFill>
                <a:latin typeface="Cambria"/>
                <a:cs typeface="Cambria"/>
              </a:rPr>
              <a:t> </a:t>
            </a: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Slide</a:t>
            </a:r>
            <a:r>
              <a:rPr dirty="0" smtClean="0" sz="1400" spc="-5" b="1">
                <a:solidFill>
                  <a:srgbClr val="4F81BC"/>
                </a:solidFill>
                <a:latin typeface="Cambria"/>
                <a:cs typeface="Cambria"/>
              </a:rPr>
              <a:t> </a:t>
            </a: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Show</a:t>
            </a:r>
            <a:endParaRPr sz="1400">
              <a:latin typeface="Cambria"/>
              <a:cs typeface="Cambria"/>
            </a:endParaRPr>
          </a:p>
          <a:p>
            <a:pPr marL="1955800" marR="15240">
              <a:lnSpc>
                <a:spcPts val="1960"/>
              </a:lnSpc>
              <a:spcBef>
                <a:spcPts val="40"/>
              </a:spcBef>
            </a:pP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1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start</a:t>
            </a:r>
            <a:r>
              <a:rPr dirty="0" smtClean="0" sz="1400" spc="1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slide</a:t>
            </a:r>
            <a:r>
              <a:rPr dirty="0" smtClean="0" sz="1400" spc="1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show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section</a:t>
            </a:r>
            <a:r>
              <a:rPr dirty="0" smtClean="0" sz="1400" spc="13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is</a:t>
            </a:r>
            <a:r>
              <a:rPr dirty="0" smtClean="0" sz="1400" spc="1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used</a:t>
            </a:r>
            <a:r>
              <a:rPr dirty="0" smtClean="0" sz="1400" spc="1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1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start</a:t>
            </a:r>
            <a:r>
              <a:rPr dirty="0" smtClean="0" sz="1400" spc="1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your</a:t>
            </a:r>
            <a:r>
              <a:rPr dirty="0" smtClean="0" sz="1400" spc="1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slide</a:t>
            </a:r>
            <a:r>
              <a:rPr dirty="0" smtClean="0" sz="1400" spc="1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show</a:t>
            </a:r>
            <a:r>
              <a:rPr dirty="0" smtClean="0" sz="1400" spc="-5">
                <a:latin typeface="Calibri"/>
                <a:cs typeface="Calibri"/>
              </a:rPr>
              <a:t> eit</a:t>
            </a:r>
            <a:r>
              <a:rPr dirty="0" smtClean="0" sz="1400" spc="-15">
                <a:latin typeface="Calibri"/>
                <a:cs typeface="Calibri"/>
              </a:rPr>
              <a:t>h</a:t>
            </a:r>
            <a:r>
              <a:rPr dirty="0" smtClean="0" sz="1400" spc="-10">
                <a:latin typeface="Calibri"/>
                <a:cs typeface="Calibri"/>
              </a:rPr>
              <a:t>er</a:t>
            </a:r>
            <a:r>
              <a:rPr dirty="0" smtClean="0" sz="1400" spc="10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from</a:t>
            </a:r>
            <a:r>
              <a:rPr dirty="0" smtClean="0" sz="1400" spc="10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1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beginning</a:t>
            </a:r>
            <a:r>
              <a:rPr dirty="0" smtClean="0" sz="1400" spc="10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or</a:t>
            </a:r>
            <a:r>
              <a:rPr dirty="0" smtClean="0" sz="1400" spc="10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10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current</a:t>
            </a:r>
            <a:r>
              <a:rPr dirty="0" smtClean="0" sz="1400" spc="11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slide.</a:t>
            </a:r>
            <a:r>
              <a:rPr dirty="0" smtClean="0" sz="1400" spc="-5">
                <a:latin typeface="Calibri"/>
                <a:cs typeface="Calibri"/>
              </a:rPr>
              <a:t>  </a:t>
            </a:r>
            <a:r>
              <a:rPr dirty="0" smtClean="0" sz="1400" spc="-10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10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can</a:t>
            </a:r>
            <a:r>
              <a:rPr dirty="0" smtClean="0" sz="1400" spc="10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also</a:t>
            </a:r>
            <a:endParaRPr sz="1400">
              <a:latin typeface="Calibri"/>
              <a:cs typeface="Calibri"/>
            </a:endParaRPr>
          </a:p>
          <a:p>
            <a:pPr marL="12700" marR="12700" indent="1943100">
              <a:lnSpc>
                <a:spcPts val="1960"/>
              </a:lnSpc>
              <a:spcBef>
                <a:spcPts val="5"/>
              </a:spcBef>
            </a:pPr>
            <a:r>
              <a:rPr dirty="0" smtClean="0" sz="1400" spc="-10">
                <a:latin typeface="Calibri"/>
                <a:cs typeface="Calibri"/>
              </a:rPr>
              <a:t>use</a:t>
            </a:r>
            <a:r>
              <a:rPr dirty="0" smtClean="0" sz="1400" spc="6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</a:t>
            </a:r>
            <a:r>
              <a:rPr dirty="0" smtClean="0" sz="1400" spc="-15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7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section</a:t>
            </a:r>
            <a:r>
              <a:rPr dirty="0" smtClean="0" sz="1400" spc="7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7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r>
              <a:rPr dirty="0" smtClean="0" sz="1400" spc="-10">
                <a:latin typeface="Calibri"/>
                <a:cs typeface="Calibri"/>
              </a:rPr>
              <a:t>eate</a:t>
            </a:r>
            <a:r>
              <a:rPr dirty="0" smtClean="0" sz="1400" spc="7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</a:t>
            </a:r>
            <a:r>
              <a:rPr dirty="0" smtClean="0" sz="1400" spc="7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custom</a:t>
            </a:r>
            <a:r>
              <a:rPr dirty="0" smtClean="0" sz="1400" spc="7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slide</a:t>
            </a:r>
            <a:r>
              <a:rPr dirty="0" smtClean="0" sz="1400" spc="7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show.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1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Custom</a:t>
            </a:r>
            <a:r>
              <a:rPr dirty="0" smtClean="0" sz="1400" spc="7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slide</a:t>
            </a:r>
            <a:r>
              <a:rPr dirty="0" smtClean="0" sz="1400" spc="-10">
                <a:latin typeface="Calibri"/>
                <a:cs typeface="Calibri"/>
              </a:rPr>
              <a:t> shows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can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used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create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one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</a:t>
            </a:r>
            <a:r>
              <a:rPr dirty="0" smtClean="0" sz="1400" spc="-15">
                <a:latin typeface="Calibri"/>
                <a:cs typeface="Calibri"/>
              </a:rPr>
              <a:t>i</a:t>
            </a:r>
            <a:r>
              <a:rPr dirty="0" smtClean="0" sz="1400" spc="-5">
                <a:latin typeface="Calibri"/>
                <a:cs typeface="Calibri"/>
              </a:rPr>
              <a:t>rt</a:t>
            </a:r>
            <a:r>
              <a:rPr dirty="0" smtClean="0" sz="1400" spc="5">
                <a:latin typeface="Calibri"/>
                <a:cs typeface="Calibri"/>
              </a:rPr>
              <a:t>y</a:t>
            </a:r>
            <a:r>
              <a:rPr dirty="0" smtClean="0" sz="1400" spc="-10">
                <a:latin typeface="Calibri"/>
                <a:cs typeface="Calibri"/>
              </a:rPr>
              <a:t>-</a:t>
            </a:r>
            <a:r>
              <a:rPr dirty="0" smtClean="0" sz="1400" spc="-10">
                <a:latin typeface="Calibri"/>
                <a:cs typeface="Calibri"/>
              </a:rPr>
              <a:t>minute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pre</a:t>
            </a:r>
            <a:r>
              <a:rPr dirty="0" smtClean="0" sz="1400" spc="-15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en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ation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and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one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si</a:t>
            </a:r>
            <a:r>
              <a:rPr dirty="0" smtClean="0" sz="1400" spc="-5">
                <a:latin typeface="Calibri"/>
                <a:cs typeface="Calibri"/>
              </a:rPr>
              <a:t>x</a:t>
            </a:r>
            <a:r>
              <a:rPr dirty="0" smtClean="0" sz="1400" spc="-10">
                <a:latin typeface="Calibri"/>
                <a:cs typeface="Calibri"/>
              </a:rPr>
              <a:t>ty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m</a:t>
            </a:r>
            <a:r>
              <a:rPr dirty="0" smtClean="0" sz="1400" spc="-1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nu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dirty="0" smtClean="0" sz="1400" spc="-10">
                <a:latin typeface="Calibri"/>
                <a:cs typeface="Calibri"/>
              </a:rPr>
              <a:t>pre</a:t>
            </a:r>
            <a:r>
              <a:rPr dirty="0" smtClean="0" sz="1400" spc="-15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entation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usi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g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he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same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et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of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slides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but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5">
                <a:latin typeface="Calibri"/>
                <a:cs typeface="Calibri"/>
              </a:rPr>
              <a:t>itting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some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f</a:t>
            </a:r>
            <a:r>
              <a:rPr dirty="0" smtClean="0" sz="1400" spc="-10">
                <a:latin typeface="Calibri"/>
                <a:cs typeface="Calibri"/>
              </a:rPr>
              <a:t>or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horter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how.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78354" y="8245093"/>
            <a:ext cx="4521200" cy="725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Set</a:t>
            </a:r>
            <a:r>
              <a:rPr dirty="0" smtClean="0" sz="1400" spc="-5" b="1">
                <a:solidFill>
                  <a:srgbClr val="4F81BC"/>
                </a:solidFill>
                <a:latin typeface="Cambria"/>
                <a:cs typeface="Cambria"/>
              </a:rPr>
              <a:t> </a:t>
            </a: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Up</a:t>
            </a:r>
            <a:endParaRPr sz="1400">
              <a:latin typeface="Cambria"/>
              <a:cs typeface="Cambria"/>
            </a:endParaRPr>
          </a:p>
          <a:p>
            <a:pPr marL="12700" marR="12700">
              <a:lnSpc>
                <a:spcPts val="1970"/>
              </a:lnSpc>
              <a:spcBef>
                <a:spcPts val="35"/>
              </a:spcBef>
            </a:pP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main</a:t>
            </a:r>
            <a:r>
              <a:rPr dirty="0" smtClean="0" sz="1400" spc="-5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features</a:t>
            </a:r>
            <a:r>
              <a:rPr dirty="0" smtClean="0" sz="1400" spc="-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of</a:t>
            </a:r>
            <a:r>
              <a:rPr dirty="0" smtClean="0" sz="1400" spc="-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this</a:t>
            </a:r>
            <a:r>
              <a:rPr dirty="0" smtClean="0" sz="1400" spc="-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secti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-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are</a:t>
            </a:r>
            <a:r>
              <a:rPr dirty="0" smtClean="0" sz="1400" spc="-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setup</a:t>
            </a:r>
            <a:r>
              <a:rPr dirty="0" smtClean="0" sz="1400" spc="-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</a:t>
            </a:r>
            <a:r>
              <a:rPr dirty="0" smtClean="0" sz="1400" spc="-4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sl</a:t>
            </a:r>
            <a:r>
              <a:rPr dirty="0" smtClean="0" sz="1400" spc="-15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de</a:t>
            </a:r>
            <a:r>
              <a:rPr dirty="0" smtClean="0" sz="1400" spc="-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show,</a:t>
            </a:r>
            <a:r>
              <a:rPr dirty="0" smtClean="0" sz="1400" spc="-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record</a:t>
            </a:r>
            <a:r>
              <a:rPr dirty="0" smtClean="0" sz="1400" spc="-10">
                <a:latin typeface="Calibri"/>
                <a:cs typeface="Calibri"/>
              </a:rPr>
              <a:t> narration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and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rehearse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timings.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85800" y="2367026"/>
            <a:ext cx="5949950" cy="654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685800" y="4473955"/>
            <a:ext cx="5429250" cy="876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04850" y="1134491"/>
            <a:ext cx="1238250" cy="6553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04850" y="6264275"/>
            <a:ext cx="1802764" cy="838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04850" y="8254339"/>
            <a:ext cx="1764030" cy="6477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spc="-1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3143" y="439788"/>
            <a:ext cx="2201545" cy="362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2099"/>
              </a:lnSpc>
            </a:pPr>
            <a:r>
              <a:rPr dirty="0" smtClean="0" sz="1100">
                <a:latin typeface="Calibri"/>
                <a:cs typeface="Calibri"/>
              </a:rPr>
              <a:t>Di</a:t>
            </a:r>
            <a:r>
              <a:rPr dirty="0" smtClean="0" sz="1100" spc="-5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ala 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niver</a:t>
            </a:r>
            <a:r>
              <a:rPr dirty="0" smtClean="0" sz="1100" spc="-5">
                <a:latin typeface="Calibri"/>
                <a:cs typeface="Calibri"/>
              </a:rPr>
              <a:t>s</a:t>
            </a:r>
            <a:r>
              <a:rPr dirty="0" smtClean="0" sz="1100" spc="-15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ty</a:t>
            </a:r>
            <a:r>
              <a:rPr dirty="0" smtClean="0" sz="1100" spc="-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/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eng</a:t>
            </a:r>
            <a:r>
              <a:rPr dirty="0" smtClean="0" sz="1100" spc="-15">
                <a:latin typeface="Calibri"/>
                <a:cs typeface="Calibri"/>
              </a:rPr>
              <a:t>i</a:t>
            </a:r>
            <a:r>
              <a:rPr dirty="0" smtClean="0" sz="1100" spc="-1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eering co</a:t>
            </a:r>
            <a:r>
              <a:rPr dirty="0" smtClean="0" sz="1100" spc="-15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la</a:t>
            </a:r>
            <a:r>
              <a:rPr dirty="0" smtClean="0" sz="1100" spc="-5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0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om</a:t>
            </a:r>
            <a:r>
              <a:rPr dirty="0" smtClean="0" sz="1100" spc="-5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uni</a:t>
            </a:r>
            <a:r>
              <a:rPr dirty="0" smtClean="0" sz="1100" spc="-10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-10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on</a:t>
            </a:r>
            <a:r>
              <a:rPr dirty="0" smtClean="0" sz="1100" spc="-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1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par</a:t>
            </a:r>
            <a:r>
              <a:rPr dirty="0" smtClean="0" sz="1100" spc="-10">
                <a:latin typeface="Calibri"/>
                <a:cs typeface="Calibri"/>
              </a:rPr>
              <a:t>t</a:t>
            </a:r>
            <a:r>
              <a:rPr dirty="0" smtClean="0" sz="1100" spc="-15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2703" y="443308"/>
            <a:ext cx="1070610" cy="350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7305">
              <a:lnSpc>
                <a:spcPct val="100000"/>
              </a:lnSpc>
            </a:pPr>
            <a:r>
              <a:rPr dirty="0" smtClean="0" sz="1100" spc="6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-15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-10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ter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10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ience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mtClean="0" sz="1100" spc="-10">
                <a:latin typeface="Arial"/>
                <a:cs typeface="Arial"/>
              </a:rPr>
              <a:t>  </a:t>
            </a:r>
            <a:r>
              <a:rPr dirty="0" smtClean="0" sz="1100" spc="165">
                <a:latin typeface="Arial"/>
                <a:cs typeface="Arial"/>
              </a:rPr>
              <a:t> </a:t>
            </a:r>
            <a:r>
              <a:rPr dirty="0" smtClean="0" sz="1100" spc="275">
                <a:latin typeface="Arial"/>
                <a:cs typeface="Arial"/>
              </a:rPr>
              <a:t> </a:t>
            </a:r>
            <a:r>
              <a:rPr dirty="0" smtClean="0" sz="1100" spc="275">
                <a:latin typeface="Arial"/>
                <a:cs typeface="Arial"/>
              </a:rPr>
              <a:t> </a:t>
            </a:r>
            <a:r>
              <a:rPr dirty="0" smtClean="0" sz="1100" spc="95">
                <a:latin typeface="Arial"/>
                <a:cs typeface="Arial"/>
              </a:rPr>
              <a:t> </a:t>
            </a:r>
            <a:r>
              <a:rPr dirty="0" smtClean="0" sz="1100" spc="85">
                <a:latin typeface="Arial"/>
                <a:cs typeface="Arial"/>
              </a:rPr>
              <a:t> </a:t>
            </a:r>
            <a:r>
              <a:rPr dirty="0" smtClean="0" sz="1100" spc="200">
                <a:latin typeface="Arial"/>
                <a:cs typeface="Arial"/>
              </a:rPr>
              <a:t>  </a:t>
            </a:r>
            <a:r>
              <a:rPr dirty="0" smtClean="0" sz="1100" spc="200">
                <a:latin typeface="Arial"/>
                <a:cs typeface="Arial"/>
              </a:rPr>
              <a:t> </a:t>
            </a:r>
            <a:r>
              <a:rPr dirty="0" smtClean="0" sz="1100" spc="-125">
                <a:latin typeface="Arial"/>
                <a:cs typeface="Arial"/>
              </a:rPr>
              <a:t> </a:t>
            </a:r>
            <a:r>
              <a:rPr dirty="0" smtClean="0" sz="1100" spc="-5">
                <a:latin typeface="Arial"/>
                <a:cs typeface="Arial"/>
              </a:rPr>
              <a:t> </a:t>
            </a:r>
            <a:r>
              <a:rPr dirty="0" smtClean="0" sz="1100" spc="165">
                <a:latin typeface="Arial"/>
                <a:cs typeface="Arial"/>
              </a:rPr>
              <a:t> </a:t>
            </a:r>
            <a:r>
              <a:rPr dirty="0" smtClean="0" sz="1100" spc="180">
                <a:latin typeface="Arial"/>
                <a:cs typeface="Arial"/>
              </a:rPr>
              <a:t>  </a:t>
            </a:r>
            <a:r>
              <a:rPr dirty="0" smtClean="0" sz="1100" spc="-10">
                <a:latin typeface="Arial"/>
                <a:cs typeface="Arial"/>
              </a:rPr>
              <a:t> </a:t>
            </a:r>
            <a:r>
              <a:rPr dirty="0" smtClean="0" sz="1100" spc="65">
                <a:latin typeface="Arial"/>
                <a:cs typeface="Arial"/>
              </a:rPr>
              <a:t> </a:t>
            </a:r>
            <a:r>
              <a:rPr dirty="0" smtClean="0" sz="1100" spc="65">
                <a:latin typeface="Arial"/>
                <a:cs typeface="Arial"/>
              </a:rPr>
              <a:t>.</a:t>
            </a:r>
            <a:r>
              <a:rPr dirty="0" smtClean="0" sz="1100" spc="65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6499" y="885283"/>
            <a:ext cx="6191325" cy="0"/>
          </a:xfrm>
          <a:custGeom>
            <a:avLst/>
            <a:gdLst/>
            <a:ahLst/>
            <a:cxnLst/>
            <a:rect l="l" t="t" r="r" b="b"/>
            <a:pathLst>
              <a:path w="6191325" h="0">
                <a:moveTo>
                  <a:pt x="0" y="0"/>
                </a:moveTo>
                <a:lnTo>
                  <a:pt x="6191325" y="0"/>
                </a:lnTo>
              </a:path>
            </a:pathLst>
          </a:custGeom>
          <a:ln w="25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73100" y="1501647"/>
            <a:ext cx="6426200" cy="17672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037590">
              <a:lnSpc>
                <a:spcPct val="100000"/>
              </a:lnSpc>
            </a:pP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Monitors</a:t>
            </a:r>
            <a:endParaRPr sz="1400">
              <a:latin typeface="Cambria"/>
              <a:cs typeface="Cambria"/>
            </a:endParaRPr>
          </a:p>
          <a:p>
            <a:pPr marL="2321560" marR="12700">
              <a:lnSpc>
                <a:spcPts val="1960"/>
              </a:lnSpc>
              <a:spcBef>
                <a:spcPts val="40"/>
              </a:spcBef>
            </a:pPr>
            <a:r>
              <a:rPr dirty="0" smtClean="0" sz="1400" spc="-10">
                <a:latin typeface="Calibri"/>
                <a:cs typeface="Calibri"/>
              </a:rPr>
              <a:t>This</a:t>
            </a:r>
            <a:r>
              <a:rPr dirty="0" smtClean="0" sz="1400" spc="8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secti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8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provides</a:t>
            </a:r>
            <a:r>
              <a:rPr dirty="0" smtClean="0" sz="1400" spc="9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8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tools</a:t>
            </a:r>
            <a:r>
              <a:rPr dirty="0" smtClean="0" sz="1400" spc="8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9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change</a:t>
            </a:r>
            <a:r>
              <a:rPr dirty="0" smtClean="0" sz="1400" spc="8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85">
                <a:latin typeface="Calibri"/>
                <a:cs typeface="Calibri"/>
              </a:rPr>
              <a:t> </a:t>
            </a:r>
            <a:r>
              <a:rPr dirty="0" smtClean="0" sz="1400" spc="10">
                <a:latin typeface="Calibri"/>
                <a:cs typeface="Calibri"/>
              </a:rPr>
              <a:t>r</a:t>
            </a:r>
            <a:r>
              <a:rPr dirty="0" smtClean="0" sz="1400" spc="-10">
                <a:latin typeface="Calibri"/>
                <a:cs typeface="Calibri"/>
              </a:rPr>
              <a:t>esol</a:t>
            </a:r>
            <a:r>
              <a:rPr dirty="0" smtClean="0" sz="1400" spc="-5">
                <a:latin typeface="Calibri"/>
                <a:cs typeface="Calibri"/>
              </a:rPr>
              <a:t>u</a:t>
            </a:r>
            <a:r>
              <a:rPr dirty="0" smtClean="0" sz="1400" spc="-10">
                <a:latin typeface="Calibri"/>
                <a:cs typeface="Calibri"/>
              </a:rPr>
              <a:t>tion</a:t>
            </a:r>
            <a:r>
              <a:rPr dirty="0" smtClean="0" sz="1400" spc="-5">
                <a:latin typeface="Calibri"/>
                <a:cs typeface="Calibri"/>
              </a:rPr>
              <a:t> of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slide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show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choose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which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monitor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15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sp</a:t>
            </a:r>
            <a:r>
              <a:rPr dirty="0" smtClean="0" sz="1400" spc="-15">
                <a:latin typeface="Calibri"/>
                <a:cs typeface="Calibri"/>
              </a:rPr>
              <a:t>l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y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it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on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if</a:t>
            </a:r>
            <a:endParaRPr sz="1400">
              <a:latin typeface="Calibri"/>
              <a:cs typeface="Calibri"/>
            </a:endParaRPr>
          </a:p>
          <a:p>
            <a:pPr marL="12700" marR="12700" indent="2308860">
              <a:lnSpc>
                <a:spcPts val="1960"/>
              </a:lnSpc>
              <a:spcBef>
                <a:spcPts val="5"/>
              </a:spcBef>
            </a:pP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-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have</a:t>
            </a:r>
            <a:r>
              <a:rPr dirty="0" smtClean="0" sz="1400" spc="-5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multiple</a:t>
            </a:r>
            <a:r>
              <a:rPr dirty="0" smtClean="0" sz="1400" spc="-5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mon</a:t>
            </a:r>
            <a:r>
              <a:rPr dirty="0" smtClean="0" sz="1400" spc="-10">
                <a:latin typeface="Calibri"/>
                <a:cs typeface="Calibri"/>
              </a:rPr>
              <a:t>i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rs</a:t>
            </a:r>
            <a:r>
              <a:rPr dirty="0" smtClean="0" sz="1400" spc="-6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6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use</a:t>
            </a:r>
            <a:r>
              <a:rPr dirty="0" smtClean="0" sz="1400" spc="-5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pre</a:t>
            </a:r>
            <a:r>
              <a:rPr dirty="0" smtClean="0" sz="1400" spc="-5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enter</a:t>
            </a:r>
            <a:r>
              <a:rPr dirty="0" smtClean="0" sz="1400" spc="-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v</a:t>
            </a:r>
            <a:r>
              <a:rPr dirty="0" smtClean="0" sz="1400" spc="-1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ew</a:t>
            </a:r>
            <a:r>
              <a:rPr dirty="0" smtClean="0" sz="1400" spc="-5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if</a:t>
            </a:r>
            <a:r>
              <a:rPr dirty="0" smtClean="0" sz="1400" spc="-6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-10">
                <a:latin typeface="Calibri"/>
                <a:cs typeface="Calibri"/>
              </a:rPr>
              <a:t> have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mu</a:t>
            </a:r>
            <a:r>
              <a:rPr dirty="0" smtClean="0" sz="1400" spc="-15">
                <a:latin typeface="Calibri"/>
                <a:cs typeface="Calibri"/>
              </a:rPr>
              <a:t>l</a:t>
            </a:r>
            <a:r>
              <a:rPr dirty="0" smtClean="0" sz="1400" spc="-5">
                <a:latin typeface="Calibri"/>
                <a:cs typeface="Calibri"/>
              </a:rPr>
              <a:t>tiple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monitors.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1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 b="1">
                <a:solidFill>
                  <a:srgbClr val="365F91"/>
                </a:solidFill>
                <a:latin typeface="Cambria"/>
                <a:cs typeface="Cambria"/>
              </a:rPr>
              <a:t>Review</a:t>
            </a:r>
            <a:r>
              <a:rPr dirty="0" smtClean="0" sz="1400" spc="-10" b="1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dirty="0" smtClean="0" sz="1400" spc="-5" b="1">
                <a:solidFill>
                  <a:srgbClr val="365F91"/>
                </a:solidFill>
                <a:latin typeface="Cambria"/>
                <a:cs typeface="Cambria"/>
              </a:rPr>
              <a:t>T</a:t>
            </a:r>
            <a:r>
              <a:rPr dirty="0" smtClean="0" sz="1400" spc="-10" b="1">
                <a:solidFill>
                  <a:srgbClr val="365F91"/>
                </a:solidFill>
                <a:latin typeface="Cambria"/>
                <a:cs typeface="Cambria"/>
              </a:rPr>
              <a:t>ab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100" y="4606290"/>
            <a:ext cx="6136005" cy="234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revi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w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tab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offers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three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sections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whi</a:t>
            </a:r>
            <a:r>
              <a:rPr dirty="0" smtClean="0" sz="1400" spc="-5">
                <a:latin typeface="Calibri"/>
                <a:cs typeface="Calibri"/>
              </a:rPr>
              <a:t>c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i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10">
                <a:latin typeface="Calibri"/>
                <a:cs typeface="Calibri"/>
              </a:rPr>
              <a:t>ude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proo</a:t>
            </a:r>
            <a:r>
              <a:rPr dirty="0" smtClean="0" sz="1400" spc="0">
                <a:latin typeface="Calibri"/>
                <a:cs typeface="Calibri"/>
              </a:rPr>
              <a:t>f</a:t>
            </a:r>
            <a:r>
              <a:rPr dirty="0" smtClean="0" sz="1400" spc="-5">
                <a:latin typeface="Calibri"/>
                <a:cs typeface="Calibri"/>
              </a:rPr>
              <a:t>i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-5">
                <a:latin typeface="Calibri"/>
                <a:cs typeface="Calibri"/>
              </a:rPr>
              <a:t>g,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c</a:t>
            </a:r>
            <a:r>
              <a:rPr dirty="0" smtClean="0" sz="1400" spc="-10">
                <a:latin typeface="Calibri"/>
                <a:cs typeface="Calibri"/>
              </a:rPr>
              <a:t>omments,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and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protect.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3100" y="5359400"/>
            <a:ext cx="6424930" cy="1473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936750">
              <a:lnSpc>
                <a:spcPct val="100000"/>
              </a:lnSpc>
            </a:pP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Proofing</a:t>
            </a:r>
            <a:endParaRPr sz="1400">
              <a:latin typeface="Cambria"/>
              <a:cs typeface="Cambria"/>
            </a:endParaRPr>
          </a:p>
          <a:p>
            <a:pPr marL="1936750" marR="12700">
              <a:lnSpc>
                <a:spcPts val="1960"/>
              </a:lnSpc>
              <a:spcBef>
                <a:spcPts val="40"/>
              </a:spcBef>
            </a:pP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1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proofing</a:t>
            </a:r>
            <a:r>
              <a:rPr dirty="0" smtClean="0" sz="1400" spc="1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secti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1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provides</a:t>
            </a:r>
            <a:r>
              <a:rPr dirty="0" smtClean="0" sz="1400" spc="1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1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stand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rd</a:t>
            </a:r>
            <a:r>
              <a:rPr dirty="0" smtClean="0" sz="1400" spc="1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spelling</a:t>
            </a:r>
            <a:r>
              <a:rPr dirty="0" smtClean="0" sz="1400" spc="1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check,</a:t>
            </a:r>
            <a:r>
              <a:rPr dirty="0" smtClean="0" sz="1400" spc="1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 thesaurus,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research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tools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that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i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clu</a:t>
            </a:r>
            <a:r>
              <a:rPr dirty="0" smtClean="0" sz="1400" spc="-5">
                <a:latin typeface="Calibri"/>
                <a:cs typeface="Calibri"/>
              </a:rPr>
              <a:t>d</a:t>
            </a:r>
            <a:r>
              <a:rPr dirty="0" smtClean="0" sz="1400" spc="-1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MSN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search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and</a:t>
            </a:r>
            <a:endParaRPr sz="1400">
              <a:latin typeface="Calibri"/>
              <a:cs typeface="Calibri"/>
            </a:endParaRPr>
          </a:p>
          <a:p>
            <a:pPr marL="12700" marR="12700">
              <a:lnSpc>
                <a:spcPts val="1960"/>
              </a:lnSpc>
              <a:spcBef>
                <a:spcPts val="5"/>
              </a:spcBef>
            </a:pPr>
            <a:r>
              <a:rPr dirty="0" smtClean="0" sz="1400" spc="-15">
                <a:latin typeface="Calibri"/>
                <a:cs typeface="Calibri"/>
              </a:rPr>
              <a:t>M</a:t>
            </a:r>
            <a:r>
              <a:rPr dirty="0" smtClean="0" sz="1400" spc="-1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cros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5">
                <a:latin typeface="Calibri"/>
                <a:cs typeface="Calibri"/>
              </a:rPr>
              <a:t>ft</a:t>
            </a:r>
            <a:r>
              <a:rPr dirty="0" smtClean="0" sz="1400" spc="114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Encarta</a:t>
            </a:r>
            <a:r>
              <a:rPr dirty="0" smtClean="0" sz="1400" spc="1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encyclope</a:t>
            </a:r>
            <a:r>
              <a:rPr dirty="0" smtClean="0" sz="1400" spc="-5">
                <a:latin typeface="Calibri"/>
                <a:cs typeface="Calibri"/>
              </a:rPr>
              <a:t>d</a:t>
            </a:r>
            <a:r>
              <a:rPr dirty="0" smtClean="0" sz="1400" spc="-5">
                <a:latin typeface="Calibri"/>
                <a:cs typeface="Calibri"/>
              </a:rPr>
              <a:t>ia</a:t>
            </a:r>
            <a:r>
              <a:rPr dirty="0" smtClean="0" sz="1400" spc="-5">
                <a:latin typeface="Calibri"/>
                <a:cs typeface="Calibri"/>
              </a:rPr>
              <a:t>.  </a:t>
            </a:r>
            <a:r>
              <a:rPr dirty="0" smtClean="0" sz="1400" spc="-8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114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wi</a:t>
            </a:r>
            <a:r>
              <a:rPr dirty="0" smtClean="0" sz="1400" spc="-10">
                <a:latin typeface="Calibri"/>
                <a:cs typeface="Calibri"/>
              </a:rPr>
              <a:t>l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114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also</a:t>
            </a:r>
            <a:r>
              <a:rPr dirty="0" smtClean="0" sz="1400" spc="114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find</a:t>
            </a:r>
            <a:r>
              <a:rPr dirty="0" smtClean="0" sz="1400" spc="114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translati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114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tools</a:t>
            </a:r>
            <a:r>
              <a:rPr dirty="0" smtClean="0" sz="1400" spc="114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1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help</a:t>
            </a:r>
            <a:r>
              <a:rPr dirty="0" smtClean="0" sz="1400" spc="114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with</a:t>
            </a:r>
            <a:r>
              <a:rPr dirty="0" smtClean="0" sz="1400" spc="12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si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-5">
                <a:latin typeface="Calibri"/>
                <a:cs typeface="Calibri"/>
              </a:rPr>
              <a:t>g</a:t>
            </a:r>
            <a:r>
              <a:rPr dirty="0" smtClean="0" sz="1400" spc="-5">
                <a:latin typeface="Calibri"/>
                <a:cs typeface="Calibri"/>
              </a:rPr>
              <a:t>le</a:t>
            </a:r>
            <a:r>
              <a:rPr dirty="0" smtClean="0" sz="1400" spc="-10">
                <a:latin typeface="Calibri"/>
                <a:cs typeface="Calibri"/>
              </a:rPr>
              <a:t> words</a:t>
            </a:r>
            <a:r>
              <a:rPr dirty="0" smtClean="0" sz="1400" spc="1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or</a:t>
            </a:r>
            <a:r>
              <a:rPr dirty="0" smtClean="0" sz="1400" spc="1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1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whole</a:t>
            </a:r>
            <a:r>
              <a:rPr dirty="0" smtClean="0" sz="1400" spc="15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document.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1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trans</a:t>
            </a:r>
            <a:r>
              <a:rPr dirty="0" smtClean="0" sz="1400" spc="-10">
                <a:latin typeface="Calibri"/>
                <a:cs typeface="Calibri"/>
              </a:rPr>
              <a:t>l</a:t>
            </a:r>
            <a:r>
              <a:rPr dirty="0" smtClean="0" sz="1400" spc="-10">
                <a:latin typeface="Calibri"/>
                <a:cs typeface="Calibri"/>
              </a:rPr>
              <a:t>a</a:t>
            </a:r>
            <a:r>
              <a:rPr dirty="0" smtClean="0" sz="1400" spc="15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ion</a:t>
            </a:r>
            <a:r>
              <a:rPr dirty="0" smtClean="0" sz="1400" spc="14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5">
                <a:latin typeface="Calibri"/>
                <a:cs typeface="Calibri"/>
              </a:rPr>
              <a:t>f</a:t>
            </a:r>
            <a:r>
              <a:rPr dirty="0" smtClean="0" sz="1400" spc="1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1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entire</a:t>
            </a:r>
            <a:r>
              <a:rPr dirty="0" smtClean="0" sz="1400" spc="15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document</a:t>
            </a:r>
            <a:r>
              <a:rPr dirty="0" smtClean="0" sz="1400" spc="14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is</a:t>
            </a:r>
            <a:r>
              <a:rPr dirty="0" smtClean="0" sz="1400" spc="1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done</a:t>
            </a:r>
            <a:r>
              <a:rPr dirty="0" smtClean="0" sz="1400" spc="1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by</a:t>
            </a:r>
            <a:r>
              <a:rPr dirty="0" smtClean="0" sz="1400" spc="1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an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dirty="0" smtClean="0" sz="1400" spc="-10">
                <a:latin typeface="Calibri"/>
                <a:cs typeface="Calibri"/>
              </a:rPr>
              <a:t>online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r>
              <a:rPr dirty="0" smtClean="0" sz="1400" spc="-10">
                <a:latin typeface="Calibri"/>
                <a:cs typeface="Calibri"/>
              </a:rPr>
              <a:t>v</a:t>
            </a:r>
            <a:r>
              <a:rPr dirty="0" smtClean="0" sz="1400" spc="-1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ce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ca</a:t>
            </a:r>
            <a:r>
              <a:rPr dirty="0" smtClean="0" sz="1400" spc="-10">
                <a:latin typeface="Calibri"/>
                <a:cs typeface="Calibri"/>
              </a:rPr>
              <a:t>l</a:t>
            </a:r>
            <a:r>
              <a:rPr dirty="0" smtClean="0" sz="1400" spc="-10">
                <a:latin typeface="Calibri"/>
                <a:cs typeface="Calibri"/>
              </a:rPr>
              <a:t>l</a:t>
            </a:r>
            <a:r>
              <a:rPr dirty="0" smtClean="0" sz="1400" spc="-10">
                <a:latin typeface="Calibri"/>
                <a:cs typeface="Calibri"/>
              </a:rPr>
              <a:t>ed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Wordlin</a:t>
            </a:r>
            <a:r>
              <a:rPr dirty="0" smtClean="0" sz="1400" spc="-5">
                <a:latin typeface="Calibri"/>
                <a:cs typeface="Calibri"/>
              </a:rPr>
              <a:t>g</a:t>
            </a:r>
            <a:r>
              <a:rPr dirty="0" smtClean="0" sz="1400" spc="-10">
                <a:latin typeface="Calibri"/>
                <a:cs typeface="Calibri"/>
              </a:rPr>
              <a:t>o.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3100" y="7350506"/>
            <a:ext cx="6425565" cy="1224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3585">
              <a:lnSpc>
                <a:spcPct val="100000"/>
              </a:lnSpc>
            </a:pP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Com</a:t>
            </a:r>
            <a:r>
              <a:rPr dirty="0" smtClean="0" sz="1400" spc="-20" b="1">
                <a:solidFill>
                  <a:srgbClr val="4F81BC"/>
                </a:solidFill>
                <a:latin typeface="Cambria"/>
                <a:cs typeface="Cambria"/>
              </a:rPr>
              <a:t>m</a:t>
            </a: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e</a:t>
            </a:r>
            <a:r>
              <a:rPr dirty="0" smtClean="0" sz="1400" spc="-5" b="1">
                <a:solidFill>
                  <a:srgbClr val="4F81BC"/>
                </a:solidFill>
                <a:latin typeface="Cambria"/>
                <a:cs typeface="Cambria"/>
              </a:rPr>
              <a:t>n</a:t>
            </a: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ts</a:t>
            </a:r>
            <a:endParaRPr sz="1400">
              <a:latin typeface="Cambria"/>
              <a:cs typeface="Cambria"/>
            </a:endParaRPr>
          </a:p>
          <a:p>
            <a:pPr marL="2013585" marR="12700">
              <a:lnSpc>
                <a:spcPts val="1970"/>
              </a:lnSpc>
              <a:spcBef>
                <a:spcPts val="30"/>
              </a:spcBef>
            </a:pP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co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10">
                <a:latin typeface="Calibri"/>
                <a:cs typeface="Calibri"/>
              </a:rPr>
              <a:t>ments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</a:t>
            </a:r>
            <a:r>
              <a:rPr dirty="0" smtClean="0" sz="1400" spc="-5">
                <a:latin typeface="Calibri"/>
                <a:cs typeface="Calibri"/>
              </a:rPr>
              <a:t>c</a:t>
            </a:r>
            <a:r>
              <a:rPr dirty="0" smtClean="0" sz="1400" spc="-10">
                <a:latin typeface="Calibri"/>
                <a:cs typeface="Calibri"/>
              </a:rPr>
              <a:t>tion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al</a:t>
            </a:r>
            <a:r>
              <a:rPr dirty="0" smtClean="0" sz="1400" spc="-10">
                <a:latin typeface="Calibri"/>
                <a:cs typeface="Calibri"/>
              </a:rPr>
              <a:t>l</a:t>
            </a:r>
            <a:r>
              <a:rPr dirty="0" smtClean="0" sz="1400" spc="-10">
                <a:latin typeface="Calibri"/>
                <a:cs typeface="Calibri"/>
              </a:rPr>
              <a:t>o</a:t>
            </a:r>
            <a:r>
              <a:rPr dirty="0" smtClean="0" sz="1400" spc="-5">
                <a:latin typeface="Calibri"/>
                <a:cs typeface="Calibri"/>
              </a:rPr>
              <a:t>w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add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co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10">
                <a:latin typeface="Calibri"/>
                <a:cs typeface="Calibri"/>
              </a:rPr>
              <a:t>ments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 document</a:t>
            </a:r>
            <a:r>
              <a:rPr dirty="0" smtClean="0" sz="1400" spc="-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for</a:t>
            </a:r>
            <a:r>
              <a:rPr dirty="0" smtClean="0" sz="1400" spc="-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easier</a:t>
            </a:r>
            <a:r>
              <a:rPr dirty="0" smtClean="0" sz="1400" spc="-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collaboration.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9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-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can</a:t>
            </a:r>
            <a:r>
              <a:rPr dirty="0" smtClean="0" sz="1400" spc="-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cycle</a:t>
            </a:r>
            <a:r>
              <a:rPr dirty="0" smtClean="0" sz="1400" spc="-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through</a:t>
            </a:r>
            <a:r>
              <a:rPr dirty="0" smtClean="0" sz="1400" spc="-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mtClean="0" sz="1400" spc="-10">
                <a:latin typeface="Calibri"/>
                <a:cs typeface="Calibri"/>
              </a:rPr>
              <a:t>comments</a:t>
            </a:r>
            <a:r>
              <a:rPr dirty="0" smtClean="0" sz="1400" spc="14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fi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ut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what</a:t>
            </a:r>
            <a:r>
              <a:rPr dirty="0" smtClean="0" sz="1400" spc="14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notes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13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left</a:t>
            </a:r>
            <a:r>
              <a:rPr dirty="0" smtClean="0" sz="1400" spc="14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for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yourself</a:t>
            </a:r>
            <a:r>
              <a:rPr dirty="0" smtClean="0" sz="1400" spc="1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or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5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10">
                <a:latin typeface="Calibri"/>
                <a:cs typeface="Calibri"/>
              </a:rPr>
              <a:t>r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1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can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delete</a:t>
            </a:r>
            <a:r>
              <a:rPr dirty="0" smtClean="0" sz="1400" spc="14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dirty="0" smtClean="0" sz="1400" spc="-10">
                <a:latin typeface="Calibri"/>
                <a:cs typeface="Calibri"/>
              </a:rPr>
              <a:t>comment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that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was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made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when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it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is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no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5">
                <a:latin typeface="Calibri"/>
                <a:cs typeface="Calibri"/>
              </a:rPr>
              <a:t>l</a:t>
            </a:r>
            <a:r>
              <a:rPr dirty="0" smtClean="0" sz="1400" spc="-10">
                <a:latin typeface="Calibri"/>
                <a:cs typeface="Calibri"/>
              </a:rPr>
              <a:t>onger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relevant.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85800" y="3293617"/>
            <a:ext cx="5949950" cy="1162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04850" y="1512950"/>
            <a:ext cx="2175510" cy="7391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04850" y="5370957"/>
            <a:ext cx="1788160" cy="6705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04850" y="7356602"/>
            <a:ext cx="1867535" cy="5943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spc="-1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3143" y="439788"/>
            <a:ext cx="2201545" cy="362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2099"/>
              </a:lnSpc>
            </a:pPr>
            <a:r>
              <a:rPr dirty="0" smtClean="0" sz="1100">
                <a:latin typeface="Calibri"/>
                <a:cs typeface="Calibri"/>
              </a:rPr>
              <a:t>Di</a:t>
            </a:r>
            <a:r>
              <a:rPr dirty="0" smtClean="0" sz="1100" spc="-5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ala 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niver</a:t>
            </a:r>
            <a:r>
              <a:rPr dirty="0" smtClean="0" sz="1100" spc="-5">
                <a:latin typeface="Calibri"/>
                <a:cs typeface="Calibri"/>
              </a:rPr>
              <a:t>s</a:t>
            </a:r>
            <a:r>
              <a:rPr dirty="0" smtClean="0" sz="1100" spc="-15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ty</a:t>
            </a:r>
            <a:r>
              <a:rPr dirty="0" smtClean="0" sz="1100" spc="-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/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eng</a:t>
            </a:r>
            <a:r>
              <a:rPr dirty="0" smtClean="0" sz="1100" spc="-15">
                <a:latin typeface="Calibri"/>
                <a:cs typeface="Calibri"/>
              </a:rPr>
              <a:t>i</a:t>
            </a:r>
            <a:r>
              <a:rPr dirty="0" smtClean="0" sz="1100" spc="-1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eering co</a:t>
            </a:r>
            <a:r>
              <a:rPr dirty="0" smtClean="0" sz="1100" spc="-15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la</a:t>
            </a:r>
            <a:r>
              <a:rPr dirty="0" smtClean="0" sz="1100" spc="-5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0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om</a:t>
            </a:r>
            <a:r>
              <a:rPr dirty="0" smtClean="0" sz="1100" spc="-5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uni</a:t>
            </a:r>
            <a:r>
              <a:rPr dirty="0" smtClean="0" sz="1100" spc="-10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-10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on</a:t>
            </a:r>
            <a:r>
              <a:rPr dirty="0" smtClean="0" sz="1100" spc="-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1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par</a:t>
            </a:r>
            <a:r>
              <a:rPr dirty="0" smtClean="0" sz="1100" spc="-10">
                <a:latin typeface="Calibri"/>
                <a:cs typeface="Calibri"/>
              </a:rPr>
              <a:t>t</a:t>
            </a:r>
            <a:r>
              <a:rPr dirty="0" smtClean="0" sz="1100" spc="-15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2703" y="443308"/>
            <a:ext cx="1070610" cy="350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7305">
              <a:lnSpc>
                <a:spcPct val="100000"/>
              </a:lnSpc>
            </a:pPr>
            <a:r>
              <a:rPr dirty="0" smtClean="0" sz="1100" spc="6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-15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-10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ter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10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ience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mtClean="0" sz="1100" spc="-10">
                <a:latin typeface="Arial"/>
                <a:cs typeface="Arial"/>
              </a:rPr>
              <a:t>  </a:t>
            </a:r>
            <a:r>
              <a:rPr dirty="0" smtClean="0" sz="1100" spc="165">
                <a:latin typeface="Arial"/>
                <a:cs typeface="Arial"/>
              </a:rPr>
              <a:t> </a:t>
            </a:r>
            <a:r>
              <a:rPr dirty="0" smtClean="0" sz="1100" spc="275">
                <a:latin typeface="Arial"/>
                <a:cs typeface="Arial"/>
              </a:rPr>
              <a:t> </a:t>
            </a:r>
            <a:r>
              <a:rPr dirty="0" smtClean="0" sz="1100" spc="275">
                <a:latin typeface="Arial"/>
                <a:cs typeface="Arial"/>
              </a:rPr>
              <a:t> </a:t>
            </a:r>
            <a:r>
              <a:rPr dirty="0" smtClean="0" sz="1100" spc="95">
                <a:latin typeface="Arial"/>
                <a:cs typeface="Arial"/>
              </a:rPr>
              <a:t> </a:t>
            </a:r>
            <a:r>
              <a:rPr dirty="0" smtClean="0" sz="1100" spc="85">
                <a:latin typeface="Arial"/>
                <a:cs typeface="Arial"/>
              </a:rPr>
              <a:t> </a:t>
            </a:r>
            <a:r>
              <a:rPr dirty="0" smtClean="0" sz="1100" spc="200">
                <a:latin typeface="Arial"/>
                <a:cs typeface="Arial"/>
              </a:rPr>
              <a:t>  </a:t>
            </a:r>
            <a:r>
              <a:rPr dirty="0" smtClean="0" sz="1100" spc="200">
                <a:latin typeface="Arial"/>
                <a:cs typeface="Arial"/>
              </a:rPr>
              <a:t> </a:t>
            </a:r>
            <a:r>
              <a:rPr dirty="0" smtClean="0" sz="1100" spc="-125">
                <a:latin typeface="Arial"/>
                <a:cs typeface="Arial"/>
              </a:rPr>
              <a:t> </a:t>
            </a:r>
            <a:r>
              <a:rPr dirty="0" smtClean="0" sz="1100" spc="-5">
                <a:latin typeface="Arial"/>
                <a:cs typeface="Arial"/>
              </a:rPr>
              <a:t> </a:t>
            </a:r>
            <a:r>
              <a:rPr dirty="0" smtClean="0" sz="1100" spc="165">
                <a:latin typeface="Arial"/>
                <a:cs typeface="Arial"/>
              </a:rPr>
              <a:t> </a:t>
            </a:r>
            <a:r>
              <a:rPr dirty="0" smtClean="0" sz="1100" spc="180">
                <a:latin typeface="Arial"/>
                <a:cs typeface="Arial"/>
              </a:rPr>
              <a:t>  </a:t>
            </a:r>
            <a:r>
              <a:rPr dirty="0" smtClean="0" sz="1100" spc="-10">
                <a:latin typeface="Arial"/>
                <a:cs typeface="Arial"/>
              </a:rPr>
              <a:t> </a:t>
            </a:r>
            <a:r>
              <a:rPr dirty="0" smtClean="0" sz="1100" spc="65">
                <a:latin typeface="Arial"/>
                <a:cs typeface="Arial"/>
              </a:rPr>
              <a:t> </a:t>
            </a:r>
            <a:r>
              <a:rPr dirty="0" smtClean="0" sz="1100" spc="65">
                <a:latin typeface="Arial"/>
                <a:cs typeface="Arial"/>
              </a:rPr>
              <a:t>.</a:t>
            </a:r>
            <a:r>
              <a:rPr dirty="0" smtClean="0" sz="1100" spc="65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6499" y="885283"/>
            <a:ext cx="6191325" cy="0"/>
          </a:xfrm>
          <a:custGeom>
            <a:avLst/>
            <a:gdLst/>
            <a:ahLst/>
            <a:cxnLst/>
            <a:rect l="l" t="t" r="r" b="b"/>
            <a:pathLst>
              <a:path w="6191325" h="0">
                <a:moveTo>
                  <a:pt x="0" y="0"/>
                </a:moveTo>
                <a:lnTo>
                  <a:pt x="6191325" y="0"/>
                </a:lnTo>
              </a:path>
            </a:pathLst>
          </a:custGeom>
          <a:ln w="25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73100" y="1125219"/>
            <a:ext cx="6424295" cy="17672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717550">
              <a:lnSpc>
                <a:spcPct val="100000"/>
              </a:lnSpc>
            </a:pP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Protect</a:t>
            </a:r>
            <a:endParaRPr sz="1400">
              <a:latin typeface="Cambria"/>
              <a:cs typeface="Cambria"/>
            </a:endParaRPr>
          </a:p>
          <a:p>
            <a:pPr marL="717550" marR="12700">
              <a:lnSpc>
                <a:spcPts val="1970"/>
              </a:lnSpc>
              <a:spcBef>
                <a:spcPts val="25"/>
              </a:spcBef>
            </a:pP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prot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ct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section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gives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options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add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passwo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and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pro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ect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10">
                <a:latin typeface="Calibri"/>
                <a:cs typeface="Calibri"/>
              </a:rPr>
              <a:t> document.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5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can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rest</a:t>
            </a:r>
            <a:r>
              <a:rPr dirty="0" smtClean="0" sz="1400" spc="-10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ict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5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c</a:t>
            </a:r>
            <a:r>
              <a:rPr dirty="0" smtClean="0" sz="1400" spc="-10">
                <a:latin typeface="Calibri"/>
                <a:cs typeface="Calibri"/>
              </a:rPr>
              <a:t>hanges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formatting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and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5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edi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i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g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or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4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whole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mtClean="0" sz="1400" spc="-10">
                <a:latin typeface="Calibri"/>
                <a:cs typeface="Calibri"/>
              </a:rPr>
              <a:t>document.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5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If</a:t>
            </a:r>
            <a:r>
              <a:rPr dirty="0" smtClean="0" sz="1400" spc="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use</a:t>
            </a:r>
            <a:r>
              <a:rPr dirty="0" smtClean="0" sz="1400" spc="25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W</a:t>
            </a:r>
            <a:r>
              <a:rPr dirty="0" smtClean="0" sz="1400" spc="-1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ndo</a:t>
            </a:r>
            <a:r>
              <a:rPr dirty="0" smtClean="0" sz="1400" spc="-5">
                <a:latin typeface="Calibri"/>
                <a:cs typeface="Calibri"/>
              </a:rPr>
              <a:t>w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2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Li</a:t>
            </a:r>
            <a:r>
              <a:rPr dirty="0" smtClean="0" sz="1400" spc="-15">
                <a:latin typeface="Calibri"/>
                <a:cs typeface="Calibri"/>
              </a:rPr>
              <a:t>v</a:t>
            </a:r>
            <a:r>
              <a:rPr dirty="0" smtClean="0" sz="1400" spc="-10">
                <a:latin typeface="Calibri"/>
                <a:cs typeface="Calibri"/>
              </a:rPr>
              <a:t>e,</a:t>
            </a:r>
            <a:r>
              <a:rPr dirty="0" smtClean="0" sz="1400" spc="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can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also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manage</a:t>
            </a:r>
            <a:r>
              <a:rPr dirty="0" smtClean="0" sz="1400" spc="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per</a:t>
            </a:r>
            <a:r>
              <a:rPr dirty="0" smtClean="0" sz="1400" spc="-20">
                <a:latin typeface="Calibri"/>
                <a:cs typeface="Calibri"/>
              </a:rPr>
              <a:t>m</a:t>
            </a:r>
            <a:r>
              <a:rPr dirty="0" smtClean="0" sz="1400" spc="-10">
                <a:latin typeface="Calibri"/>
                <a:cs typeface="Calibri"/>
              </a:rPr>
              <a:t>issions</a:t>
            </a:r>
            <a:r>
              <a:rPr dirty="0" smtClean="0" sz="1400" spc="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for</a:t>
            </a:r>
            <a:r>
              <a:rPr dirty="0" smtClean="0" sz="1400" spc="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specific</a:t>
            </a:r>
            <a:r>
              <a:rPr dirty="0" smtClean="0" sz="1400" spc="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users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dirty="0" smtClean="0" sz="1400" spc="-10">
                <a:latin typeface="Calibri"/>
                <a:cs typeface="Calibri"/>
              </a:rPr>
              <a:t>who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also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have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Windows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Live.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31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 b="1">
                <a:solidFill>
                  <a:srgbClr val="365F91"/>
                </a:solidFill>
                <a:latin typeface="Cambria"/>
                <a:cs typeface="Cambria"/>
              </a:rPr>
              <a:t>View</a:t>
            </a:r>
            <a:r>
              <a:rPr dirty="0" smtClean="0" sz="1400" spc="-5" b="1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dirty="0" smtClean="0" sz="1400" spc="-10" b="1">
                <a:solidFill>
                  <a:srgbClr val="365F91"/>
                </a:solidFill>
                <a:latin typeface="Cambria"/>
                <a:cs typeface="Cambria"/>
              </a:rPr>
              <a:t>Tab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100" y="3793967"/>
            <a:ext cx="6423025" cy="5200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6799"/>
              </a:lnSpc>
            </a:pP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8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v</a:t>
            </a:r>
            <a:r>
              <a:rPr dirty="0" smtClean="0" sz="1400" spc="-1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ew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8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tab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8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offers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8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six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9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secti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ns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9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which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9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include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8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presenta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ion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8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v</a:t>
            </a:r>
            <a:r>
              <a:rPr dirty="0" smtClean="0" sz="1400" spc="-1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ews,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8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show/hide,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8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zoom,</a:t>
            </a:r>
            <a:r>
              <a:rPr dirty="0" smtClean="0" sz="1400" spc="-10">
                <a:latin typeface="Calibri"/>
                <a:cs typeface="Calibri"/>
              </a:rPr>
              <a:t> Color/Gr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yscale,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window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macros.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3100" y="4832603"/>
            <a:ext cx="6426835" cy="3836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0">
              <a:lnSpc>
                <a:spcPct val="100000"/>
              </a:lnSpc>
            </a:pP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Presentation</a:t>
            </a:r>
            <a:r>
              <a:rPr dirty="0" smtClean="0" sz="1400" spc="-5" b="1">
                <a:solidFill>
                  <a:srgbClr val="4F81BC"/>
                </a:solidFill>
                <a:latin typeface="Cambria"/>
                <a:cs typeface="Cambria"/>
              </a:rPr>
              <a:t> </a:t>
            </a: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Vie</a:t>
            </a: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w</a:t>
            </a: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s</a:t>
            </a:r>
            <a:endParaRPr sz="1400">
              <a:latin typeface="Cambria"/>
              <a:cs typeface="Cambria"/>
            </a:endParaRPr>
          </a:p>
          <a:p>
            <a:pPr marL="2012950" marR="14604">
              <a:lnSpc>
                <a:spcPts val="1970"/>
              </a:lnSpc>
              <a:spcBef>
                <a:spcPts val="25"/>
              </a:spcBef>
            </a:pP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presentation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v</a:t>
            </a:r>
            <a:r>
              <a:rPr dirty="0" smtClean="0" sz="1400" spc="-1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ews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</a:t>
            </a:r>
            <a:r>
              <a:rPr dirty="0" smtClean="0" sz="1400" spc="-5">
                <a:latin typeface="Calibri"/>
                <a:cs typeface="Calibri"/>
              </a:rPr>
              <a:t>c</a:t>
            </a:r>
            <a:r>
              <a:rPr dirty="0" smtClean="0" sz="1400" spc="-10">
                <a:latin typeface="Calibri"/>
                <a:cs typeface="Calibri"/>
              </a:rPr>
              <a:t>tion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switches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between</a:t>
            </a:r>
            <a:r>
              <a:rPr dirty="0" smtClean="0" sz="1400" spc="-10">
                <a:latin typeface="Calibri"/>
                <a:cs typeface="Calibri"/>
              </a:rPr>
              <a:t> normal,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6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slide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6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sorter,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5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notes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6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page,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6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sl</a:t>
            </a:r>
            <a:r>
              <a:rPr dirty="0" smtClean="0" sz="1400" spc="-15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de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6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show,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slide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5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master,</a:t>
            </a:r>
            <a:endParaRPr sz="1400">
              <a:latin typeface="Calibri"/>
              <a:cs typeface="Calibri"/>
            </a:endParaRPr>
          </a:p>
          <a:p>
            <a:pPr algn="just" marL="12700" marR="17145">
              <a:lnSpc>
                <a:spcPct val="100000"/>
              </a:lnSpc>
              <a:spcBef>
                <a:spcPts val="165"/>
              </a:spcBef>
            </a:pPr>
            <a:r>
              <a:rPr dirty="0" smtClean="0" sz="1400" spc="-10">
                <a:latin typeface="Calibri"/>
                <a:cs typeface="Calibri"/>
              </a:rPr>
              <a:t>handout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master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6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notes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5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master.</a:t>
            </a:r>
            <a:r>
              <a:rPr dirty="0" smtClean="0" sz="1400" spc="-10">
                <a:latin typeface="Calibri"/>
                <a:cs typeface="Calibri"/>
              </a:rPr>
              <a:t>   </a:t>
            </a:r>
            <a:r>
              <a:rPr dirty="0" smtClean="0" sz="1400" spc="-1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Nor</a:t>
            </a:r>
            <a:r>
              <a:rPr dirty="0" smtClean="0" sz="1400" spc="-20">
                <a:latin typeface="Calibri"/>
                <a:cs typeface="Calibri"/>
              </a:rPr>
              <a:t>m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 </a:t>
            </a:r>
            <a:r>
              <a:rPr dirty="0" smtClean="0" sz="1400" spc="-6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shows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one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slide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5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in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6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6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ce</a:t>
            </a:r>
            <a:r>
              <a:rPr dirty="0" smtClean="0" sz="1400" spc="-5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tre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with</a:t>
            </a:r>
            <a:endParaRPr sz="1400">
              <a:latin typeface="Calibri"/>
              <a:cs typeface="Calibri"/>
            </a:endParaRPr>
          </a:p>
          <a:p>
            <a:pPr algn="just" marL="12700" marR="12700">
              <a:lnSpc>
                <a:spcPct val="117000"/>
              </a:lnSpc>
            </a:pPr>
            <a:r>
              <a:rPr dirty="0" smtClean="0" sz="1400" spc="-10">
                <a:latin typeface="Calibri"/>
                <a:cs typeface="Calibri"/>
              </a:rPr>
              <a:t>thumbnai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of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all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slides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left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of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scre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n.</a:t>
            </a:r>
            <a:r>
              <a:rPr dirty="0" smtClean="0" sz="1400" spc="-10">
                <a:latin typeface="Calibri"/>
                <a:cs typeface="Calibri"/>
              </a:rPr>
              <a:t>   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Slide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sorter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f</a:t>
            </a:r>
            <a:r>
              <a:rPr dirty="0" smtClean="0" sz="1400" spc="30">
                <a:latin typeface="Calibri"/>
                <a:cs typeface="Calibri"/>
              </a:rPr>
              <a:t>i</a:t>
            </a:r>
            <a:r>
              <a:rPr dirty="0" smtClean="0" sz="1400" spc="-5">
                <a:latin typeface="Calibri"/>
                <a:cs typeface="Calibri"/>
              </a:rPr>
              <a:t>lls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centre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with</a:t>
            </a:r>
            <a:r>
              <a:rPr dirty="0" smtClean="0" sz="1400" spc="-10">
                <a:latin typeface="Calibri"/>
                <a:cs typeface="Calibri"/>
              </a:rPr>
              <a:t> thumbnai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10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of</a:t>
            </a:r>
            <a:r>
              <a:rPr dirty="0" smtClean="0" sz="1400" spc="10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all</a:t>
            </a:r>
            <a:r>
              <a:rPr dirty="0" smtClean="0" sz="1400" spc="9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slides</a:t>
            </a:r>
            <a:r>
              <a:rPr dirty="0" smtClean="0" sz="1400" spc="9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which</a:t>
            </a:r>
            <a:r>
              <a:rPr dirty="0" smtClean="0" sz="1400" spc="10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9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can</a:t>
            </a:r>
            <a:r>
              <a:rPr dirty="0" smtClean="0" sz="1400" spc="9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drag</a:t>
            </a:r>
            <a:r>
              <a:rPr dirty="0" smtClean="0" sz="1400" spc="10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around</a:t>
            </a:r>
            <a:r>
              <a:rPr dirty="0" smtClean="0" sz="1400" spc="10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10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sort</a:t>
            </a:r>
            <a:r>
              <a:rPr dirty="0" smtClean="0" sz="1400" spc="10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them.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-114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10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notes</a:t>
            </a:r>
            <a:r>
              <a:rPr dirty="0" smtClean="0" sz="1400" spc="9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page</a:t>
            </a:r>
            <a:r>
              <a:rPr dirty="0" smtClean="0" sz="1400" spc="10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v</a:t>
            </a:r>
            <a:r>
              <a:rPr dirty="0" smtClean="0" sz="1400" spc="-1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ew</a:t>
            </a:r>
            <a:r>
              <a:rPr dirty="0" smtClean="0" sz="1400" spc="-10">
                <a:latin typeface="Calibri"/>
                <a:cs typeface="Calibri"/>
              </a:rPr>
              <a:t> shows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slide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on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top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secti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and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notes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d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in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bottom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section.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5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Sl</a:t>
            </a:r>
            <a:r>
              <a:rPr dirty="0" smtClean="0" sz="1400" spc="-1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de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show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will</a:t>
            </a:r>
            <a:r>
              <a:rPr dirty="0" smtClean="0" sz="1400" spc="-5">
                <a:latin typeface="Calibri"/>
                <a:cs typeface="Calibri"/>
              </a:rPr>
              <a:t> start</a:t>
            </a:r>
            <a:r>
              <a:rPr dirty="0" smtClean="0" sz="1400" spc="1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1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slide</a:t>
            </a:r>
            <a:r>
              <a:rPr dirty="0" smtClean="0" sz="1400" spc="1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show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from</a:t>
            </a:r>
            <a:r>
              <a:rPr dirty="0" smtClean="0" sz="1400" spc="1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beginning.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-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13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Sl</a:t>
            </a:r>
            <a:r>
              <a:rPr dirty="0" smtClean="0" sz="1400" spc="-1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de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master,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handout</a:t>
            </a:r>
            <a:r>
              <a:rPr dirty="0" smtClean="0" sz="1400" spc="1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master</a:t>
            </a:r>
            <a:r>
              <a:rPr dirty="0" smtClean="0" sz="1400" spc="1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1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notes</a:t>
            </a:r>
            <a:r>
              <a:rPr dirty="0" smtClean="0" sz="1400" spc="-10">
                <a:latin typeface="Calibri"/>
                <a:cs typeface="Calibri"/>
              </a:rPr>
              <a:t> master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v</a:t>
            </a:r>
            <a:r>
              <a:rPr dirty="0" smtClean="0" sz="1400" spc="-1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ews</a:t>
            </a:r>
            <a:r>
              <a:rPr dirty="0" smtClean="0" sz="1400" spc="2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al</a:t>
            </a:r>
            <a:r>
              <a:rPr dirty="0" smtClean="0" sz="1400" spc="-10">
                <a:latin typeface="Calibri"/>
                <a:cs typeface="Calibri"/>
              </a:rPr>
              <a:t>l</a:t>
            </a:r>
            <a:r>
              <a:rPr dirty="0" smtClean="0" sz="1400" spc="-10">
                <a:latin typeface="Calibri"/>
                <a:cs typeface="Calibri"/>
              </a:rPr>
              <a:t>ow</a:t>
            </a:r>
            <a:r>
              <a:rPr dirty="0" smtClean="0" sz="1400" spc="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change</a:t>
            </a:r>
            <a:r>
              <a:rPr dirty="0" smtClean="0" sz="1400" spc="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what</a:t>
            </a:r>
            <a:r>
              <a:rPr dirty="0" smtClean="0" sz="1400" spc="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pre</a:t>
            </a:r>
            <a:r>
              <a:rPr dirty="0" smtClean="0" sz="1400" spc="-15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entations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themes</a:t>
            </a:r>
            <a:r>
              <a:rPr dirty="0" smtClean="0" sz="1400" spc="2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will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fol</a:t>
            </a:r>
            <a:r>
              <a:rPr dirty="0" smtClean="0" sz="1400" spc="-10">
                <a:latin typeface="Calibri"/>
                <a:cs typeface="Calibri"/>
              </a:rPr>
              <a:t>l</a:t>
            </a:r>
            <a:r>
              <a:rPr dirty="0" smtClean="0" sz="1400" spc="-10">
                <a:latin typeface="Calibri"/>
                <a:cs typeface="Calibri"/>
              </a:rPr>
              <a:t>ow</a:t>
            </a:r>
            <a:r>
              <a:rPr dirty="0" smtClean="0" sz="1400" spc="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by</a:t>
            </a:r>
            <a:r>
              <a:rPr dirty="0" smtClean="0" sz="1400" spc="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worki</a:t>
            </a:r>
            <a:r>
              <a:rPr dirty="0" smtClean="0" sz="1400" spc="-5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g</a:t>
            </a:r>
            <a:r>
              <a:rPr dirty="0" smtClean="0" sz="1400" spc="-10">
                <a:latin typeface="Calibri"/>
                <a:cs typeface="Calibri"/>
              </a:rPr>
              <a:t> with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master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setup.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-10">
                <a:latin typeface="Calibri"/>
                <a:cs typeface="Calibri"/>
              </a:rPr>
              <a:t>Each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of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20">
                <a:latin typeface="Calibri"/>
                <a:cs typeface="Calibri"/>
              </a:rPr>
              <a:t>h</a:t>
            </a:r>
            <a:r>
              <a:rPr dirty="0" smtClean="0" sz="1400" spc="-10">
                <a:latin typeface="Calibri"/>
                <a:cs typeface="Calibri"/>
              </a:rPr>
              <a:t>ese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mas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er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v</a:t>
            </a:r>
            <a:r>
              <a:rPr dirty="0" smtClean="0" sz="1400" spc="-1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ews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also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provide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another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ab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ribbon.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83"/>
              </a:spcBef>
            </a:pPr>
            <a:endParaRPr sz="1200"/>
          </a:p>
          <a:p>
            <a:pPr algn="just" marL="927100" marR="4584065">
              <a:lnSpc>
                <a:spcPct val="100000"/>
              </a:lnSpc>
            </a:pP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Show/Hide</a:t>
            </a:r>
            <a:endParaRPr sz="1400">
              <a:latin typeface="Cambria"/>
              <a:cs typeface="Cambria"/>
            </a:endParaRPr>
          </a:p>
          <a:p>
            <a:pPr algn="just" marL="927100" marR="12700">
              <a:lnSpc>
                <a:spcPts val="1970"/>
              </a:lnSpc>
              <a:spcBef>
                <a:spcPts val="25"/>
              </a:spcBef>
            </a:pP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show/hide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sec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ion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wi</a:t>
            </a:r>
            <a:r>
              <a:rPr dirty="0" smtClean="0" sz="1400" spc="-10">
                <a:latin typeface="Calibri"/>
                <a:cs typeface="Calibri"/>
              </a:rPr>
              <a:t>ll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-5">
                <a:latin typeface="Calibri"/>
                <a:cs typeface="Calibri"/>
              </a:rPr>
              <a:t>g</a:t>
            </a:r>
            <a:r>
              <a:rPr dirty="0" smtClean="0" sz="1400" spc="-10">
                <a:latin typeface="Calibri"/>
                <a:cs typeface="Calibri"/>
              </a:rPr>
              <a:t>gle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certa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ols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5">
                <a:latin typeface="Calibri"/>
                <a:cs typeface="Calibri"/>
              </a:rPr>
              <a:t>r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off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c</a:t>
            </a:r>
            <a:r>
              <a:rPr dirty="0" smtClean="0" sz="1400" spc="-10">
                <a:latin typeface="Calibri"/>
                <a:cs typeface="Calibri"/>
              </a:rPr>
              <a:t>reen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i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10">
                <a:latin typeface="Calibri"/>
                <a:cs typeface="Calibri"/>
              </a:rPr>
              <a:t>uding</a:t>
            </a:r>
            <a:r>
              <a:rPr dirty="0" smtClean="0" sz="1400" spc="-5">
                <a:latin typeface="Calibri"/>
                <a:cs typeface="Calibri"/>
              </a:rPr>
              <a:t> rulers,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g</a:t>
            </a:r>
            <a:r>
              <a:rPr dirty="0" smtClean="0" sz="1400" spc="0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i</a:t>
            </a:r>
            <a:r>
              <a:rPr dirty="0" smtClean="0" sz="1400" spc="-5">
                <a:latin typeface="Calibri"/>
                <a:cs typeface="Calibri"/>
              </a:rPr>
              <a:t>d</a:t>
            </a:r>
            <a:r>
              <a:rPr dirty="0" smtClean="0" sz="1400" spc="-10">
                <a:latin typeface="Calibri"/>
                <a:cs typeface="Calibri"/>
              </a:rPr>
              <a:t>lines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message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5">
                <a:latin typeface="Calibri"/>
                <a:cs typeface="Calibri"/>
              </a:rPr>
              <a:t>r.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rulers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will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show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along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top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nd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left</a:t>
            </a:r>
            <a:r>
              <a:rPr dirty="0" smtClean="0" sz="1400" spc="-5">
                <a:latin typeface="Calibri"/>
                <a:cs typeface="Calibri"/>
              </a:rPr>
              <a:t> si</a:t>
            </a:r>
            <a:r>
              <a:rPr dirty="0" smtClean="0" sz="1400" spc="-20">
                <a:latin typeface="Calibri"/>
                <a:cs typeface="Calibri"/>
              </a:rPr>
              <a:t>d</a:t>
            </a:r>
            <a:r>
              <a:rPr dirty="0" smtClean="0" sz="1400" spc="-1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9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5">
                <a:latin typeface="Calibri"/>
                <a:cs typeface="Calibri"/>
              </a:rPr>
              <a:t>f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9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9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screen.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13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Gridli</a:t>
            </a:r>
            <a:r>
              <a:rPr dirty="0" smtClean="0" sz="1400" spc="-15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es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9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wi</a:t>
            </a:r>
            <a:r>
              <a:rPr dirty="0" smtClean="0" sz="1400" spc="-10">
                <a:latin typeface="Calibri"/>
                <a:cs typeface="Calibri"/>
              </a:rPr>
              <a:t>l</a:t>
            </a:r>
            <a:r>
              <a:rPr dirty="0" smtClean="0" sz="1400" spc="0">
                <a:latin typeface="Calibri"/>
                <a:cs typeface="Calibri"/>
              </a:rPr>
              <a:t>l </a:t>
            </a:r>
            <a:r>
              <a:rPr dirty="0" smtClean="0" sz="1400" spc="-10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co</a:t>
            </a:r>
            <a:r>
              <a:rPr dirty="0" smtClean="0" sz="1400" spc="-5">
                <a:latin typeface="Calibri"/>
                <a:cs typeface="Calibri"/>
              </a:rPr>
              <a:t>v</a:t>
            </a:r>
            <a:r>
              <a:rPr dirty="0" smtClean="0" sz="1400" spc="-10">
                <a:latin typeface="Calibri"/>
                <a:cs typeface="Calibri"/>
              </a:rPr>
              <a:t>er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9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your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9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ent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re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9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document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insi</a:t>
            </a:r>
            <a:r>
              <a:rPr dirty="0" smtClean="0" sz="1400" spc="-20">
                <a:latin typeface="Calibri"/>
                <a:cs typeface="Calibri"/>
              </a:rPr>
              <a:t>d</a:t>
            </a:r>
            <a:r>
              <a:rPr dirty="0" smtClean="0" sz="1400" spc="-10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9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endParaRPr sz="1400">
              <a:latin typeface="Calibri"/>
              <a:cs typeface="Calibri"/>
            </a:endParaRPr>
          </a:p>
          <a:p>
            <a:pPr algn="just" marL="12700" marR="13970">
              <a:lnSpc>
                <a:spcPct val="100000"/>
              </a:lnSpc>
              <a:spcBef>
                <a:spcPts val="165"/>
              </a:spcBef>
            </a:pPr>
            <a:r>
              <a:rPr dirty="0" smtClean="0" sz="1400" spc="-10">
                <a:latin typeface="Calibri"/>
                <a:cs typeface="Calibri"/>
              </a:rPr>
              <a:t>margins.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-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They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will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be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v</a:t>
            </a:r>
            <a:r>
              <a:rPr dirty="0" smtClean="0" sz="1400" spc="-1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sible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on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screen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but</a:t>
            </a:r>
            <a:r>
              <a:rPr dirty="0" smtClean="0" sz="1400" spc="1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don’t</a:t>
            </a:r>
            <a:r>
              <a:rPr dirty="0" smtClean="0" sz="1400" spc="14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print.</a:t>
            </a:r>
            <a:r>
              <a:rPr dirty="0" smtClean="0" sz="1400" spc="-5">
                <a:latin typeface="Calibri"/>
                <a:cs typeface="Calibri"/>
              </a:rPr>
              <a:t>  </a:t>
            </a:r>
            <a:r>
              <a:rPr dirty="0" smtClean="0" sz="1400" spc="-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mes</a:t>
            </a:r>
            <a:r>
              <a:rPr dirty="0" smtClean="0" sz="1400" spc="5">
                <a:latin typeface="Calibri"/>
                <a:cs typeface="Calibri"/>
              </a:rPr>
              <a:t>s</a:t>
            </a:r>
            <a:r>
              <a:rPr dirty="0" smtClean="0" sz="1400" spc="-10">
                <a:latin typeface="Calibri"/>
                <a:cs typeface="Calibri"/>
              </a:rPr>
              <a:t>age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bar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can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nly</a:t>
            </a:r>
            <a:r>
              <a:rPr dirty="0" smtClean="0" sz="1400" spc="1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85800" y="2917063"/>
            <a:ext cx="5943600" cy="761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04850" y="1134491"/>
            <a:ext cx="561975" cy="6286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04850" y="4840732"/>
            <a:ext cx="1864995" cy="6953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04850" y="7533893"/>
            <a:ext cx="781050" cy="7315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spc="-1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3143" y="439788"/>
            <a:ext cx="2201545" cy="362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2099"/>
              </a:lnSpc>
            </a:pPr>
            <a:r>
              <a:rPr dirty="0" smtClean="0" sz="1100">
                <a:latin typeface="Calibri"/>
                <a:cs typeface="Calibri"/>
              </a:rPr>
              <a:t>Di</a:t>
            </a:r>
            <a:r>
              <a:rPr dirty="0" smtClean="0" sz="1100" spc="-5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ala 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niver</a:t>
            </a:r>
            <a:r>
              <a:rPr dirty="0" smtClean="0" sz="1100" spc="-5">
                <a:latin typeface="Calibri"/>
                <a:cs typeface="Calibri"/>
              </a:rPr>
              <a:t>s</a:t>
            </a:r>
            <a:r>
              <a:rPr dirty="0" smtClean="0" sz="1100" spc="-15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ty</a:t>
            </a:r>
            <a:r>
              <a:rPr dirty="0" smtClean="0" sz="1100" spc="-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/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eng</a:t>
            </a:r>
            <a:r>
              <a:rPr dirty="0" smtClean="0" sz="1100" spc="-15">
                <a:latin typeface="Calibri"/>
                <a:cs typeface="Calibri"/>
              </a:rPr>
              <a:t>i</a:t>
            </a:r>
            <a:r>
              <a:rPr dirty="0" smtClean="0" sz="1100" spc="-1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eering co</a:t>
            </a:r>
            <a:r>
              <a:rPr dirty="0" smtClean="0" sz="1100" spc="-15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la</a:t>
            </a:r>
            <a:r>
              <a:rPr dirty="0" smtClean="0" sz="1100" spc="-5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0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om</a:t>
            </a:r>
            <a:r>
              <a:rPr dirty="0" smtClean="0" sz="1100" spc="-5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uni</a:t>
            </a:r>
            <a:r>
              <a:rPr dirty="0" smtClean="0" sz="1100" spc="-10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-10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on</a:t>
            </a:r>
            <a:r>
              <a:rPr dirty="0" smtClean="0" sz="1100" spc="-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1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par</a:t>
            </a:r>
            <a:r>
              <a:rPr dirty="0" smtClean="0" sz="1100" spc="-10">
                <a:latin typeface="Calibri"/>
                <a:cs typeface="Calibri"/>
              </a:rPr>
              <a:t>t</a:t>
            </a:r>
            <a:r>
              <a:rPr dirty="0" smtClean="0" sz="1100" spc="-15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2703" y="443308"/>
            <a:ext cx="1070610" cy="350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7305">
              <a:lnSpc>
                <a:spcPct val="100000"/>
              </a:lnSpc>
            </a:pPr>
            <a:r>
              <a:rPr dirty="0" smtClean="0" sz="1100" spc="6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-15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-10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ter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10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ience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mtClean="0" sz="1100" spc="-10">
                <a:latin typeface="Arial"/>
                <a:cs typeface="Arial"/>
              </a:rPr>
              <a:t>  </a:t>
            </a:r>
            <a:r>
              <a:rPr dirty="0" smtClean="0" sz="1100" spc="165">
                <a:latin typeface="Arial"/>
                <a:cs typeface="Arial"/>
              </a:rPr>
              <a:t> </a:t>
            </a:r>
            <a:r>
              <a:rPr dirty="0" smtClean="0" sz="1100" spc="275">
                <a:latin typeface="Arial"/>
                <a:cs typeface="Arial"/>
              </a:rPr>
              <a:t> </a:t>
            </a:r>
            <a:r>
              <a:rPr dirty="0" smtClean="0" sz="1100" spc="275">
                <a:latin typeface="Arial"/>
                <a:cs typeface="Arial"/>
              </a:rPr>
              <a:t> </a:t>
            </a:r>
            <a:r>
              <a:rPr dirty="0" smtClean="0" sz="1100" spc="95">
                <a:latin typeface="Arial"/>
                <a:cs typeface="Arial"/>
              </a:rPr>
              <a:t> </a:t>
            </a:r>
            <a:r>
              <a:rPr dirty="0" smtClean="0" sz="1100" spc="85">
                <a:latin typeface="Arial"/>
                <a:cs typeface="Arial"/>
              </a:rPr>
              <a:t> </a:t>
            </a:r>
            <a:r>
              <a:rPr dirty="0" smtClean="0" sz="1100" spc="200">
                <a:latin typeface="Arial"/>
                <a:cs typeface="Arial"/>
              </a:rPr>
              <a:t>  </a:t>
            </a:r>
            <a:r>
              <a:rPr dirty="0" smtClean="0" sz="1100" spc="200">
                <a:latin typeface="Arial"/>
                <a:cs typeface="Arial"/>
              </a:rPr>
              <a:t> </a:t>
            </a:r>
            <a:r>
              <a:rPr dirty="0" smtClean="0" sz="1100" spc="-125">
                <a:latin typeface="Arial"/>
                <a:cs typeface="Arial"/>
              </a:rPr>
              <a:t> </a:t>
            </a:r>
            <a:r>
              <a:rPr dirty="0" smtClean="0" sz="1100" spc="-5">
                <a:latin typeface="Arial"/>
                <a:cs typeface="Arial"/>
              </a:rPr>
              <a:t> </a:t>
            </a:r>
            <a:r>
              <a:rPr dirty="0" smtClean="0" sz="1100" spc="165">
                <a:latin typeface="Arial"/>
                <a:cs typeface="Arial"/>
              </a:rPr>
              <a:t> </a:t>
            </a:r>
            <a:r>
              <a:rPr dirty="0" smtClean="0" sz="1100" spc="180">
                <a:latin typeface="Arial"/>
                <a:cs typeface="Arial"/>
              </a:rPr>
              <a:t>  </a:t>
            </a:r>
            <a:r>
              <a:rPr dirty="0" smtClean="0" sz="1100" spc="-10">
                <a:latin typeface="Arial"/>
                <a:cs typeface="Arial"/>
              </a:rPr>
              <a:t> </a:t>
            </a:r>
            <a:r>
              <a:rPr dirty="0" smtClean="0" sz="1100" spc="65">
                <a:latin typeface="Arial"/>
                <a:cs typeface="Arial"/>
              </a:rPr>
              <a:t> </a:t>
            </a:r>
            <a:r>
              <a:rPr dirty="0" smtClean="0" sz="1100" spc="65">
                <a:latin typeface="Arial"/>
                <a:cs typeface="Arial"/>
              </a:rPr>
              <a:t>.</a:t>
            </a:r>
            <a:r>
              <a:rPr dirty="0" smtClean="0" sz="1100" spc="65">
                <a:latin typeface="Arial"/>
                <a:cs typeface="Arial"/>
              </a:rPr>
              <a:t> 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6499" y="885283"/>
            <a:ext cx="6191325" cy="0"/>
          </a:xfrm>
          <a:custGeom>
            <a:avLst/>
            <a:gdLst/>
            <a:ahLst/>
            <a:cxnLst/>
            <a:rect l="l" t="t" r="r" b="b"/>
            <a:pathLst>
              <a:path w="6191325" h="0">
                <a:moveTo>
                  <a:pt x="0" y="0"/>
                </a:moveTo>
                <a:lnTo>
                  <a:pt x="6191325" y="0"/>
                </a:lnTo>
              </a:path>
            </a:pathLst>
          </a:custGeom>
          <a:ln w="25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73100" y="1089375"/>
            <a:ext cx="6424930" cy="1386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3335">
              <a:lnSpc>
                <a:spcPct val="116799"/>
              </a:lnSpc>
            </a:pP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15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splay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when</a:t>
            </a:r>
            <a:r>
              <a:rPr dirty="0" smtClean="0" sz="1400" spc="-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there</a:t>
            </a:r>
            <a:r>
              <a:rPr dirty="0" smtClean="0" sz="1400" spc="-4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is</a:t>
            </a:r>
            <a:r>
              <a:rPr dirty="0" smtClean="0" sz="1400" spc="-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</a:t>
            </a:r>
            <a:r>
              <a:rPr dirty="0" smtClean="0" sz="1400" spc="-4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message</a:t>
            </a:r>
            <a:r>
              <a:rPr dirty="0" smtClean="0" sz="1400" spc="-4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-4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be</a:t>
            </a:r>
            <a:r>
              <a:rPr dirty="0" smtClean="0" sz="1400" spc="-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15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splay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d.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8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One</a:t>
            </a:r>
            <a:r>
              <a:rPr dirty="0" smtClean="0" sz="1400" spc="-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co</a:t>
            </a:r>
            <a:r>
              <a:rPr dirty="0" smtClean="0" sz="1400" spc="-10">
                <a:latin typeface="Calibri"/>
                <a:cs typeface="Calibri"/>
              </a:rPr>
              <a:t>m</a:t>
            </a:r>
            <a:r>
              <a:rPr dirty="0" smtClean="0" sz="1400" spc="-10">
                <a:latin typeface="Calibri"/>
                <a:cs typeface="Calibri"/>
              </a:rPr>
              <a:t>mon</a:t>
            </a:r>
            <a:r>
              <a:rPr dirty="0" smtClean="0" sz="1400" spc="-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reas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-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for</a:t>
            </a:r>
            <a:r>
              <a:rPr dirty="0" smtClean="0" sz="1400" spc="-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4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message</a:t>
            </a:r>
            <a:r>
              <a:rPr dirty="0" smtClean="0" sz="1400" spc="-10">
                <a:latin typeface="Calibri"/>
                <a:cs typeface="Calibri"/>
              </a:rPr>
              <a:t> bar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d</a:t>
            </a:r>
            <a:r>
              <a:rPr dirty="0" smtClean="0" sz="1400" spc="-10">
                <a:latin typeface="Calibri"/>
                <a:cs typeface="Calibri"/>
              </a:rPr>
              <a:t>isplay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is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w</a:t>
            </a:r>
            <a:r>
              <a:rPr dirty="0" smtClean="0" sz="1400" spc="-10">
                <a:latin typeface="Calibri"/>
                <a:cs typeface="Calibri"/>
              </a:rPr>
              <a:t>hen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macros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have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been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enabled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15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b</a:t>
            </a:r>
            <a:r>
              <a:rPr dirty="0" smtClean="0" sz="1400" spc="-15">
                <a:latin typeface="Calibri"/>
                <a:cs typeface="Calibri"/>
              </a:rPr>
              <a:t>l</a:t>
            </a:r>
            <a:r>
              <a:rPr dirty="0" smtClean="0" sz="1400" spc="-10">
                <a:latin typeface="Calibri"/>
                <a:cs typeface="Calibri"/>
              </a:rPr>
              <a:t>ed.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92"/>
              </a:spcBef>
            </a:pPr>
            <a:endParaRPr sz="1200"/>
          </a:p>
          <a:p>
            <a:pPr marL="927100">
              <a:lnSpc>
                <a:spcPct val="100000"/>
              </a:lnSpc>
            </a:pP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Zoom</a:t>
            </a:r>
            <a:endParaRPr sz="1400">
              <a:latin typeface="Cambria"/>
              <a:cs typeface="Cambria"/>
            </a:endParaRPr>
          </a:p>
          <a:p>
            <a:pPr marL="927100" marR="12700">
              <a:lnSpc>
                <a:spcPts val="1970"/>
              </a:lnSpc>
              <a:spcBef>
                <a:spcPts val="25"/>
              </a:spcBef>
            </a:pP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zoom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section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provides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5">
                <a:latin typeface="Calibri"/>
                <a:cs typeface="Calibri"/>
              </a:rPr>
              <a:t>ls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zoom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i</a:t>
            </a:r>
            <a:r>
              <a:rPr dirty="0" smtClean="0" sz="1400" spc="-20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5">
                <a:latin typeface="Calibri"/>
                <a:cs typeface="Calibri"/>
              </a:rPr>
              <a:t>r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out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of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document.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4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-10">
                <a:latin typeface="Calibri"/>
                <a:cs typeface="Calibri"/>
              </a:rPr>
              <a:t> can</a:t>
            </a:r>
            <a:r>
              <a:rPr dirty="0" smtClean="0" sz="1400" spc="-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choose</a:t>
            </a:r>
            <a:r>
              <a:rPr dirty="0" smtClean="0" sz="1400" spc="-5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your</a:t>
            </a:r>
            <a:r>
              <a:rPr dirty="0" smtClean="0" sz="1400" spc="-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</a:t>
            </a:r>
            <a:r>
              <a:rPr dirty="0" smtClean="0" sz="1400" spc="-5">
                <a:latin typeface="Calibri"/>
                <a:cs typeface="Calibri"/>
              </a:rPr>
              <a:t>w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-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zoom</a:t>
            </a:r>
            <a:r>
              <a:rPr dirty="0" smtClean="0" sz="1400" spc="-5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factor</a:t>
            </a:r>
            <a:r>
              <a:rPr dirty="0" smtClean="0" sz="1400" spc="-5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or</a:t>
            </a:r>
            <a:r>
              <a:rPr dirty="0" smtClean="0" sz="1400" spc="-5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use</a:t>
            </a:r>
            <a:r>
              <a:rPr dirty="0" smtClean="0" sz="1400" spc="-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one</a:t>
            </a:r>
            <a:r>
              <a:rPr dirty="0" smtClean="0" sz="1400" spc="-5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of</a:t>
            </a:r>
            <a:r>
              <a:rPr dirty="0" smtClean="0" sz="1400" spc="-5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5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predefin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d</a:t>
            </a:r>
            <a:r>
              <a:rPr dirty="0" smtClean="0" sz="1400" spc="-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zoom</a:t>
            </a:r>
            <a:r>
              <a:rPr dirty="0" smtClean="0" sz="1400" spc="-5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factors.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29714" y="2993897"/>
            <a:ext cx="5066665" cy="9740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Color/Greyscale</a:t>
            </a:r>
            <a:endParaRPr sz="1400">
              <a:latin typeface="Cambria"/>
              <a:cs typeface="Cambria"/>
            </a:endParaRPr>
          </a:p>
          <a:p>
            <a:pPr marL="12700" marR="12700">
              <a:lnSpc>
                <a:spcPts val="1960"/>
              </a:lnSpc>
              <a:spcBef>
                <a:spcPts val="40"/>
              </a:spcBef>
            </a:pPr>
            <a:r>
              <a:rPr dirty="0" smtClean="0" sz="1400" spc="-10">
                <a:latin typeface="Calibri"/>
                <a:cs typeface="Calibri"/>
              </a:rPr>
              <a:t>This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sec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ion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al</a:t>
            </a:r>
            <a:r>
              <a:rPr dirty="0" smtClean="0" sz="1400" spc="-10">
                <a:latin typeface="Calibri"/>
                <a:cs typeface="Calibri"/>
              </a:rPr>
              <a:t>l</a:t>
            </a:r>
            <a:r>
              <a:rPr dirty="0" smtClean="0" sz="1400" spc="-10">
                <a:latin typeface="Calibri"/>
                <a:cs typeface="Calibri"/>
              </a:rPr>
              <a:t>ows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9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</a:t>
            </a:r>
            <a:r>
              <a:rPr dirty="0" smtClean="0" sz="1400" spc="-5">
                <a:latin typeface="Calibri"/>
                <a:cs typeface="Calibri"/>
              </a:rPr>
              <a:t>w</a:t>
            </a:r>
            <a:r>
              <a:rPr dirty="0" smtClean="0" sz="1400" spc="-10">
                <a:latin typeface="Calibri"/>
                <a:cs typeface="Calibri"/>
              </a:rPr>
              <a:t>itch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between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color,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grayscale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9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or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pure</a:t>
            </a:r>
            <a:r>
              <a:rPr dirty="0" smtClean="0" sz="1400" spc="-10">
                <a:latin typeface="Calibri"/>
                <a:cs typeface="Calibri"/>
              </a:rPr>
              <a:t> b</a:t>
            </a:r>
            <a:r>
              <a:rPr dirty="0" smtClean="0" sz="1400" spc="-15">
                <a:latin typeface="Calibri"/>
                <a:cs typeface="Calibri"/>
              </a:rPr>
              <a:t>l</a:t>
            </a:r>
            <a:r>
              <a:rPr dirty="0" smtClean="0" sz="1400" spc="-10">
                <a:latin typeface="Calibri"/>
                <a:cs typeface="Calibri"/>
              </a:rPr>
              <a:t>ack</a:t>
            </a:r>
            <a:r>
              <a:rPr dirty="0" smtClean="0" sz="1400" spc="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and</a:t>
            </a:r>
            <a:r>
              <a:rPr dirty="0" smtClean="0" sz="1400" spc="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white.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114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This</a:t>
            </a:r>
            <a:r>
              <a:rPr dirty="0" smtClean="0" sz="1400" spc="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wi</a:t>
            </a:r>
            <a:r>
              <a:rPr dirty="0" smtClean="0" sz="1400" spc="-10">
                <a:latin typeface="Calibri"/>
                <a:cs typeface="Calibri"/>
              </a:rPr>
              <a:t>l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5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10">
                <a:latin typeface="Calibri"/>
                <a:cs typeface="Calibri"/>
              </a:rPr>
              <a:t>l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w</a:t>
            </a:r>
            <a:r>
              <a:rPr dirty="0" smtClean="0" sz="1400" spc="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5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see</a:t>
            </a:r>
            <a:r>
              <a:rPr dirty="0" smtClean="0" sz="1400" spc="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how</a:t>
            </a:r>
            <a:r>
              <a:rPr dirty="0" smtClean="0" sz="1400" spc="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slides</a:t>
            </a:r>
            <a:r>
              <a:rPr dirty="0" smtClean="0" sz="1400" spc="5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wi</a:t>
            </a:r>
            <a:r>
              <a:rPr dirty="0" smtClean="0" sz="1400" spc="-10">
                <a:latin typeface="Calibri"/>
                <a:cs typeface="Calibri"/>
              </a:rPr>
              <a:t>ll</a:t>
            </a:r>
            <a:r>
              <a:rPr dirty="0" smtClean="0" sz="1400" spc="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look</a:t>
            </a:r>
            <a:r>
              <a:rPr dirty="0" smtClean="0" sz="1400" spc="6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when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dirty="0" smtClean="0" sz="1400" spc="-10">
                <a:latin typeface="Calibri"/>
                <a:cs typeface="Calibri"/>
              </a:rPr>
              <a:t>printed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on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black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and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wh</a:t>
            </a:r>
            <a:r>
              <a:rPr dirty="0" smtClean="0" sz="1400" spc="-15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te</a:t>
            </a:r>
            <a:r>
              <a:rPr dirty="0" smtClean="0" sz="1400" spc="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printe</a:t>
            </a:r>
            <a:r>
              <a:rPr dirty="0" smtClean="0" sz="1400" spc="-10">
                <a:latin typeface="Calibri"/>
                <a:cs typeface="Calibri"/>
              </a:rPr>
              <a:t>r</a:t>
            </a:r>
            <a:r>
              <a:rPr dirty="0" smtClean="0" sz="1400" spc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3100" y="4485894"/>
            <a:ext cx="6425565" cy="30886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612900">
              <a:lnSpc>
                <a:spcPct val="100000"/>
              </a:lnSpc>
            </a:pP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Window</a:t>
            </a:r>
            <a:endParaRPr sz="1400">
              <a:latin typeface="Cambria"/>
              <a:cs typeface="Cambria"/>
            </a:endParaRPr>
          </a:p>
          <a:p>
            <a:pPr marL="1612900" marR="12700">
              <a:lnSpc>
                <a:spcPts val="1960"/>
              </a:lnSpc>
              <a:spcBef>
                <a:spcPts val="40"/>
              </a:spcBef>
              <a:tabLst>
                <a:tab pos="2386965" algn="l"/>
              </a:tabLst>
            </a:pP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new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</a:t>
            </a:r>
            <a:r>
              <a:rPr dirty="0" smtClean="0" sz="1400" spc="-15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ndow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button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wi</a:t>
            </a:r>
            <a:r>
              <a:rPr dirty="0" smtClean="0" sz="1400" spc="-10">
                <a:latin typeface="Calibri"/>
                <a:cs typeface="Calibri"/>
              </a:rPr>
              <a:t>l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open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your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current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document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in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new</a:t>
            </a:r>
            <a:r>
              <a:rPr dirty="0" smtClean="0" sz="1400" spc="-10">
                <a:latin typeface="Calibri"/>
                <a:cs typeface="Calibri"/>
              </a:rPr>
              <a:t> window</a:t>
            </a:r>
            <a:r>
              <a:rPr dirty="0" smtClean="0" sz="1400" spc="-10">
                <a:latin typeface="Calibri"/>
                <a:cs typeface="Calibri"/>
              </a:rPr>
              <a:t>.	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arrange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all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button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will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take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your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currently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open</a:t>
            </a:r>
            <a:endParaRPr sz="1400">
              <a:latin typeface="Calibri"/>
              <a:cs typeface="Calibri"/>
            </a:endParaRPr>
          </a:p>
          <a:p>
            <a:pPr algn="just" marL="12700" marR="13970">
              <a:lnSpc>
                <a:spcPts val="1970"/>
              </a:lnSpc>
            </a:pPr>
            <a:r>
              <a:rPr dirty="0" smtClean="0" sz="1400" spc="-10">
                <a:latin typeface="Calibri"/>
                <a:cs typeface="Calibri"/>
              </a:rPr>
              <a:t>windows</a:t>
            </a:r>
            <a:r>
              <a:rPr dirty="0" smtClean="0" sz="1400" spc="-4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nd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stack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them</a:t>
            </a:r>
            <a:r>
              <a:rPr dirty="0" smtClean="0" sz="1400" spc="-4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ne</a:t>
            </a:r>
            <a:r>
              <a:rPr dirty="0" smtClean="0" sz="1400" spc="-4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-4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p</a:t>
            </a:r>
            <a:r>
              <a:rPr dirty="0" smtClean="0" sz="1400" spc="-4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of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other.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7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This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is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also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where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-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can</a:t>
            </a:r>
            <a:r>
              <a:rPr dirty="0" smtClean="0" sz="1400" spc="-4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easily</a:t>
            </a:r>
            <a:r>
              <a:rPr dirty="0" smtClean="0" sz="1400" spc="-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swit</a:t>
            </a:r>
            <a:r>
              <a:rPr dirty="0" smtClean="0" sz="1400" spc="-5">
                <a:latin typeface="Calibri"/>
                <a:cs typeface="Calibri"/>
              </a:rPr>
              <a:t>c</a:t>
            </a:r>
            <a:r>
              <a:rPr dirty="0" smtClean="0" sz="1400" spc="-10">
                <a:latin typeface="Calibri"/>
                <a:cs typeface="Calibri"/>
              </a:rPr>
              <a:t>h</a:t>
            </a:r>
            <a:r>
              <a:rPr dirty="0" smtClean="0" sz="1400" spc="-10">
                <a:latin typeface="Calibri"/>
                <a:cs typeface="Calibri"/>
              </a:rPr>
              <a:t> between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windows.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1100"/>
              </a:lnSpc>
              <a:spcBef>
                <a:spcPts val="70"/>
              </a:spcBef>
            </a:pPr>
            <a:endParaRPr sz="1100"/>
          </a:p>
          <a:p>
            <a:pPr marL="546100">
              <a:lnSpc>
                <a:spcPct val="100000"/>
              </a:lnSpc>
            </a:pP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Macr</a:t>
            </a:r>
            <a:r>
              <a:rPr dirty="0" smtClean="0" sz="1400" spc="-5" b="1">
                <a:solidFill>
                  <a:srgbClr val="4F81BC"/>
                </a:solidFill>
                <a:latin typeface="Cambria"/>
                <a:cs typeface="Cambria"/>
              </a:rPr>
              <a:t>o</a:t>
            </a:r>
            <a:r>
              <a:rPr dirty="0" smtClean="0" sz="1400" spc="-10" b="1">
                <a:solidFill>
                  <a:srgbClr val="4F81BC"/>
                </a:solidFill>
                <a:latin typeface="Cambria"/>
                <a:cs typeface="Cambria"/>
              </a:rPr>
              <a:t>s</a:t>
            </a:r>
            <a:endParaRPr sz="1400">
              <a:latin typeface="Cambria"/>
              <a:cs typeface="Cambria"/>
            </a:endParaRPr>
          </a:p>
          <a:p>
            <a:pPr marL="546100" marR="14604">
              <a:lnSpc>
                <a:spcPts val="1970"/>
              </a:lnSpc>
              <a:spcBef>
                <a:spcPts val="25"/>
              </a:spcBef>
            </a:pP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macros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section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provides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tools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required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work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with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and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3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cr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-10">
                <a:latin typeface="Calibri"/>
                <a:cs typeface="Calibri"/>
              </a:rPr>
              <a:t>ate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basic</a:t>
            </a:r>
            <a:r>
              <a:rPr dirty="0" smtClean="0" sz="1400" spc="-10">
                <a:latin typeface="Calibri"/>
                <a:cs typeface="Calibri"/>
              </a:rPr>
              <a:t> macros.</a:t>
            </a:r>
            <a:r>
              <a:rPr dirty="0" smtClean="0" sz="1400" spc="-10">
                <a:latin typeface="Calibri"/>
                <a:cs typeface="Calibri"/>
              </a:rPr>
              <a:t>  </a:t>
            </a:r>
            <a:r>
              <a:rPr dirty="0" smtClean="0" sz="1400" spc="-5">
                <a:latin typeface="Calibri"/>
                <a:cs typeface="Calibri"/>
              </a:rPr>
              <a:t>Y</a:t>
            </a:r>
            <a:r>
              <a:rPr dirty="0" smtClean="0" sz="1400" spc="-10">
                <a:latin typeface="Calibri"/>
                <a:cs typeface="Calibri"/>
              </a:rPr>
              <a:t>ou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v</a:t>
            </a:r>
            <a:r>
              <a:rPr dirty="0" smtClean="0" sz="1400" spc="-10">
                <a:latin typeface="Calibri"/>
                <a:cs typeface="Calibri"/>
              </a:rPr>
              <a:t>i</a:t>
            </a:r>
            <a:r>
              <a:rPr dirty="0" smtClean="0" sz="1400" spc="-10">
                <a:latin typeface="Calibri"/>
                <a:cs typeface="Calibri"/>
              </a:rPr>
              <a:t>ew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existing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macros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or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record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your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own.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C</a:t>
            </a:r>
            <a:r>
              <a:rPr dirty="0" smtClean="0" sz="1400" spc="-10">
                <a:latin typeface="Calibri"/>
                <a:cs typeface="Calibri"/>
              </a:rPr>
              <a:t>hoose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re</a:t>
            </a:r>
            <a:r>
              <a:rPr dirty="0" smtClean="0" sz="1400" spc="-5">
                <a:latin typeface="Calibri"/>
                <a:cs typeface="Calibri"/>
              </a:rPr>
              <a:t>c</a:t>
            </a:r>
            <a:r>
              <a:rPr dirty="0" smtClean="0" sz="1400" spc="-10">
                <a:latin typeface="Calibri"/>
                <a:cs typeface="Calibri"/>
              </a:rPr>
              <a:t>ord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macro</a:t>
            </a:r>
            <a:endParaRPr sz="1400">
              <a:latin typeface="Calibri"/>
              <a:cs typeface="Calibri"/>
            </a:endParaRPr>
          </a:p>
          <a:p>
            <a:pPr algn="just" marL="12700" marR="16510">
              <a:lnSpc>
                <a:spcPct val="100000"/>
              </a:lnSpc>
              <a:spcBef>
                <a:spcPts val="165"/>
              </a:spcBef>
            </a:pPr>
            <a:r>
              <a:rPr dirty="0" smtClean="0" sz="1400" spc="-10">
                <a:latin typeface="Calibri"/>
                <a:cs typeface="Calibri"/>
              </a:rPr>
              <a:t>from</a:t>
            </a:r>
            <a:r>
              <a:rPr dirty="0" smtClean="0" sz="1400" spc="4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drop</a:t>
            </a:r>
            <a:r>
              <a:rPr dirty="0" smtClean="0" sz="1400" spc="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down</a:t>
            </a:r>
            <a:r>
              <a:rPr dirty="0" smtClean="0" sz="1400" spc="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and</a:t>
            </a:r>
            <a:r>
              <a:rPr dirty="0" smtClean="0" sz="1400" spc="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then</a:t>
            </a:r>
            <a:r>
              <a:rPr dirty="0" smtClean="0" sz="1400" spc="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per</a:t>
            </a:r>
            <a:r>
              <a:rPr dirty="0" smtClean="0" sz="1400" spc="-10">
                <a:latin typeface="Calibri"/>
                <a:cs typeface="Calibri"/>
              </a:rPr>
              <a:t>f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rm</a:t>
            </a:r>
            <a:r>
              <a:rPr dirty="0" smtClean="0" sz="1400" spc="3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4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functions</a:t>
            </a:r>
            <a:r>
              <a:rPr dirty="0" smtClean="0" sz="1400" spc="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4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do</a:t>
            </a:r>
            <a:r>
              <a:rPr dirty="0" smtClean="0" sz="1400" spc="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often,</a:t>
            </a:r>
            <a:r>
              <a:rPr dirty="0" smtClean="0" sz="1400" spc="4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like</a:t>
            </a:r>
            <a:r>
              <a:rPr dirty="0" smtClean="0" sz="1400" spc="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change</a:t>
            </a:r>
            <a:r>
              <a:rPr dirty="0" smtClean="0" sz="1400" spc="4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4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pa</a:t>
            </a:r>
            <a:r>
              <a:rPr dirty="0" smtClean="0" sz="1400" spc="-5">
                <a:latin typeface="Calibri"/>
                <a:cs typeface="Calibri"/>
              </a:rPr>
              <a:t>g</a:t>
            </a:r>
            <a:r>
              <a:rPr dirty="0" smtClean="0" sz="1400" spc="-1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algn="just" marL="12700" marR="12700">
              <a:lnSpc>
                <a:spcPct val="117000"/>
              </a:lnSpc>
            </a:pPr>
            <a:r>
              <a:rPr dirty="0" smtClean="0" sz="1400" spc="-5">
                <a:latin typeface="Calibri"/>
                <a:cs typeface="Calibri"/>
              </a:rPr>
              <a:t>la</a:t>
            </a:r>
            <a:r>
              <a:rPr dirty="0" smtClean="0" sz="1400" spc="-15">
                <a:latin typeface="Calibri"/>
                <a:cs typeface="Calibri"/>
              </a:rPr>
              <a:t>y</a:t>
            </a:r>
            <a:r>
              <a:rPr dirty="0" smtClean="0" sz="1400" spc="-5">
                <a:latin typeface="Calibri"/>
                <a:cs typeface="Calibri"/>
              </a:rPr>
              <a:t>o</a:t>
            </a:r>
            <a:r>
              <a:rPr dirty="0" smtClean="0" sz="1400" spc="-10">
                <a:latin typeface="Calibri"/>
                <a:cs typeface="Calibri"/>
              </a:rPr>
              <a:t>ut,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and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style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of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he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document.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Once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have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done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those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tasks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then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stop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re</a:t>
            </a:r>
            <a:r>
              <a:rPr dirty="0" smtClean="0" sz="1400" spc="0">
                <a:latin typeface="Calibri"/>
                <a:cs typeface="Calibri"/>
              </a:rPr>
              <a:t>c</a:t>
            </a:r>
            <a:r>
              <a:rPr dirty="0" smtClean="0" sz="1400" spc="-10">
                <a:latin typeface="Calibri"/>
                <a:cs typeface="Calibri"/>
              </a:rPr>
              <a:t>ording.</a:t>
            </a:r>
            <a:r>
              <a:rPr dirty="0" smtClean="0" sz="1400" spc="-10">
                <a:latin typeface="Calibri"/>
                <a:cs typeface="Calibri"/>
              </a:rPr>
              <a:t> You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wi</a:t>
            </a:r>
            <a:r>
              <a:rPr dirty="0" smtClean="0" sz="1400" spc="-10">
                <a:latin typeface="Calibri"/>
                <a:cs typeface="Calibri"/>
              </a:rPr>
              <a:t>l</a:t>
            </a:r>
            <a:r>
              <a:rPr dirty="0" smtClean="0" sz="1400" spc="0">
                <a:latin typeface="Calibri"/>
                <a:cs typeface="Calibri"/>
              </a:rPr>
              <a:t>l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be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able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use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that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macro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over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again</a:t>
            </a:r>
            <a:r>
              <a:rPr dirty="0" smtClean="0" sz="1400" spc="-2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shorten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the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steps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need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a</a:t>
            </a:r>
            <a:r>
              <a:rPr dirty="0" smtClean="0" sz="1400" spc="-10">
                <a:latin typeface="Calibri"/>
                <a:cs typeface="Calibri"/>
              </a:rPr>
              <a:t>ke</a:t>
            </a:r>
            <a:r>
              <a:rPr dirty="0" smtClean="0" sz="1400" spc="-2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eve</a:t>
            </a:r>
            <a:r>
              <a:rPr dirty="0" smtClean="0" sz="1400" spc="-10">
                <a:latin typeface="Calibri"/>
                <a:cs typeface="Calibri"/>
              </a:rPr>
              <a:t>r</a:t>
            </a:r>
            <a:r>
              <a:rPr dirty="0" smtClean="0" sz="1400" spc="-10">
                <a:latin typeface="Calibri"/>
                <a:cs typeface="Calibri"/>
              </a:rPr>
              <a:t>y</a:t>
            </a:r>
            <a:r>
              <a:rPr dirty="0" smtClean="0" sz="1400" spc="-5">
                <a:latin typeface="Calibri"/>
                <a:cs typeface="Calibri"/>
              </a:rPr>
              <a:t> ti</a:t>
            </a:r>
            <a:r>
              <a:rPr dirty="0" smtClean="0" sz="1400" spc="-20">
                <a:latin typeface="Calibri"/>
                <a:cs typeface="Calibri"/>
              </a:rPr>
              <a:t>m</a:t>
            </a:r>
            <a:r>
              <a:rPr dirty="0" smtClean="0" sz="1400" spc="-10">
                <a:latin typeface="Calibri"/>
                <a:cs typeface="Calibri"/>
              </a:rPr>
              <a:t>e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you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n</a:t>
            </a:r>
            <a:r>
              <a:rPr dirty="0" smtClean="0" sz="1400" spc="-10">
                <a:latin typeface="Calibri"/>
                <a:cs typeface="Calibri"/>
              </a:rPr>
              <a:t>eed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to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perform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that</a:t>
            </a:r>
            <a:r>
              <a:rPr dirty="0" smtClean="0" sz="1400" spc="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set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of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tasks.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04850" y="5864859"/>
            <a:ext cx="400050" cy="647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42950" y="1881251"/>
            <a:ext cx="742950" cy="7467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04850" y="4497196"/>
            <a:ext cx="1459230" cy="6934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04850" y="3005073"/>
            <a:ext cx="1223010" cy="8077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spc="-1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marwa mohammed</dc:creator>
  <dcterms:created xsi:type="dcterms:W3CDTF">2018-11-12T19:45:57Z</dcterms:created>
  <dcterms:modified xsi:type="dcterms:W3CDTF">2018-11-12T19:45:57Z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2018-11-12T00:00:00Z</vt:filetime>
  </property>
  <property fmtid="{D5CDD505-2E9C-101B-9397-08002B2CF9AE}" pid="3" name="LastSaved">
    <vt:filetime>2018-11-12T00:00:00Z</vt:filetime>
  </property>
</Properties>
</file>